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65" r:id="rId3"/>
    <p:sldId id="266" r:id="rId4"/>
    <p:sldId id="263" r:id="rId5"/>
    <p:sldId id="264" r:id="rId6"/>
    <p:sldId id="258" r:id="rId7"/>
    <p:sldId id="261" r:id="rId8"/>
    <p:sldId id="259" r:id="rId9"/>
    <p:sldId id="262" r:id="rId10"/>
    <p:sldId id="267" r:id="rId11"/>
    <p:sldId id="270" r:id="rId12"/>
    <p:sldId id="278" r:id="rId13"/>
    <p:sldId id="279" r:id="rId14"/>
    <p:sldId id="280" r:id="rId15"/>
    <p:sldId id="281" r:id="rId16"/>
    <p:sldId id="269" r:id="rId17"/>
    <p:sldId id="277" r:id="rId18"/>
    <p:sldId id="271" r:id="rId19"/>
    <p:sldId id="273" r:id="rId20"/>
    <p:sldId id="272" r:id="rId21"/>
    <p:sldId id="274" r:id="rId22"/>
    <p:sldId id="275" r:id="rId23"/>
    <p:sldId id="276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96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98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55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5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2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3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49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4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2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2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1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F1B69E8-23E9-4C1F-AA2B-3C5BA6EDBEAE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7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5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2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61211" cy="927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190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792705"/>
            <a:ext cx="9144000" cy="1060311"/>
          </a:xfrm>
          <a:prstGeom prst="rect">
            <a:avLst/>
          </a:prstGeom>
          <a:solidFill>
            <a:srgbClr val="0024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การใส่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Code Meta Data </a:t>
            </a:r>
            <a:r>
              <a:rPr lang="th-TH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ต่างๆ</a:t>
            </a:r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254" y="1864893"/>
            <a:ext cx="3261211" cy="927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561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505" t="62464" r="52698" b="4516"/>
          <a:stretch/>
        </p:blipFill>
        <p:spPr>
          <a:xfrm>
            <a:off x="372978" y="866274"/>
            <a:ext cx="8620425" cy="412683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02647" y="3699710"/>
            <a:ext cx="756922" cy="6376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307" t="50231" r="54871" b="6216"/>
          <a:stretch/>
        </p:blipFill>
        <p:spPr>
          <a:xfrm>
            <a:off x="3225073" y="1697614"/>
            <a:ext cx="5233553" cy="444854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225073" y="5254907"/>
            <a:ext cx="618406" cy="5209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59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การตั้ง</a:t>
            </a:r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ชื่อไฟล์ชนิดต่าง ๆ </a:t>
            </a:r>
            <a:b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การตั้งค่า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Meta Data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111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การตั้งชื่อไฟล์ชนิดต่าง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ๆ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รูปภาพ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58" y="2070905"/>
            <a:ext cx="1586334" cy="158633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0" y="2046912"/>
            <a:ext cx="1598271" cy="1598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51" y="2070905"/>
            <a:ext cx="1621420" cy="16214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89177" y="4646580"/>
            <a:ext cx="40036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ส่วนมาก</a:t>
            </a: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จะให้ความ</a:t>
            </a:r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ละเอียด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72 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dpi </a:t>
            </a:r>
            <a:endParaRPr lang="en-US" sz="30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โดยประมาณ</a:t>
            </a:r>
            <a:endParaRPr lang="en-US" sz="3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211" y="3692325"/>
            <a:ext cx="33337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41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การตั้งชื่อไฟล์ชนิดต่าง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ๆ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: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รูปภาพ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เป็นอักษรภาษาอังกฤษตัวพิมพ์เล็ก หรือตัวเลข</a:t>
            </a:r>
          </a:p>
          <a:p>
            <a:r>
              <a:rPr lang="th-TH" sz="3000" b="1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</a:t>
            </a:r>
            <a:r>
              <a:rPr lang="en-US" sz="3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</a:t>
            </a:r>
            <a:r>
              <a:rPr lang="th-TH" sz="3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0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ชื่อไฟล์ ปี เดือน วันที่ .นามสกุลไฟล์</a:t>
            </a:r>
            <a:endParaRPr lang="th-TH" sz="3000" b="1" u="sng" dirty="0" smtClean="0">
              <a:solidFill>
                <a:srgbClr val="0000F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meeting25600131.jpg      	 meeting2560</a:t>
            </a:r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0131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3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png</a:t>
            </a:r>
            <a:endParaRPr lang="th-TH" sz="3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ถ้ามีการเว้นวรรคให้ใช้ 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_ </a:t>
            </a:r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- ใส่แทน</a:t>
            </a:r>
            <a:endParaRPr lang="th-TH" sz="3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</a:t>
            </a:r>
          </a:p>
          <a:p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meeting_2560</a:t>
            </a:r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0131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.jpg       	 meeting-2560</a:t>
            </a:r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0131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3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png</a:t>
            </a:r>
            <a:endParaRPr lang="th-TH" sz="3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30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46" y="2970987"/>
            <a:ext cx="553453" cy="553453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80" y="2968102"/>
            <a:ext cx="530399" cy="530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62" y="4722020"/>
            <a:ext cx="553453" cy="553453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80" y="4710493"/>
            <a:ext cx="530399" cy="5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7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การตั้งชื่อไฟล์ชนิดต่าง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ๆ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: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84"/>
          <a:stretch/>
        </p:blipFill>
        <p:spPr>
          <a:xfrm>
            <a:off x="2311489" y="2063428"/>
            <a:ext cx="4276903" cy="1408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841">
            <a:off x="3592726" y="4332486"/>
            <a:ext cx="1242102" cy="12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57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การตั้งชื่อไฟล์ชนิดต่าง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ๆ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: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8321041" cy="4855855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เป็นอักษรภาษาอังกฤษตัวพิมพ์เล็ก หรือตัวเลข</a:t>
            </a:r>
          </a:p>
          <a:p>
            <a:r>
              <a:rPr lang="th-TH" sz="3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</a:t>
            </a:r>
            <a:r>
              <a:rPr lang="en-US" sz="3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</a:t>
            </a:r>
            <a:r>
              <a:rPr lang="th-TH" sz="3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ชื่อไฟล์ ปี เดือน วันที่ .นามสกุลไฟล์</a:t>
            </a:r>
            <a:endParaRPr lang="th-TH" sz="3000" b="1" u="sng" dirty="0">
              <a:solidFill>
                <a:srgbClr val="0000F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meeting2560</a:t>
            </a:r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0131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3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docx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meeting2560</a:t>
            </a: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0131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3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pptx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</a:t>
            </a:r>
          </a:p>
          <a:p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   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meeting2560</a:t>
            </a: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0131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.pdf   		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meeting2560</a:t>
            </a: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0131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3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xlsx</a:t>
            </a:r>
            <a:endParaRPr lang="th-TH" sz="3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ถ้ามีการเว้นวรรคให้ใช้ 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_ </a:t>
            </a:r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- ใส่แทน</a:t>
            </a:r>
            <a:endParaRPr lang="th-TH" sz="3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</a:t>
            </a:r>
            <a:r>
              <a:rPr lang="en-US" sz="3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</a:t>
            </a:r>
            <a:r>
              <a:rPr lang="th-TH" sz="3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</a:t>
            </a:r>
            <a:r>
              <a:rPr lang="th-TH" sz="30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ไฟล์</a:t>
            </a:r>
            <a:r>
              <a:rPr lang="en-US" sz="30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_</a:t>
            </a:r>
            <a:r>
              <a:rPr lang="th-TH" sz="30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</a:t>
            </a:r>
            <a:r>
              <a:rPr lang="en-US" sz="30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_</a:t>
            </a:r>
            <a:r>
              <a:rPr lang="th-TH" sz="30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เดือน</a:t>
            </a:r>
            <a:r>
              <a:rPr lang="en-US" sz="30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_</a:t>
            </a:r>
            <a:r>
              <a:rPr lang="th-TH" sz="30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วันที่ </a:t>
            </a:r>
            <a:r>
              <a:rPr lang="th-TH" sz="3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.นามสกุลไฟล์</a:t>
            </a:r>
            <a:endParaRPr lang="th-TH" sz="3000" b="1" u="sng" dirty="0">
              <a:solidFill>
                <a:srgbClr val="0000F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meeting_2560_</a:t>
            </a:r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01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_</a:t>
            </a:r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31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3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docx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 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meeting-2560-</a:t>
            </a:r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01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31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3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pptx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</a:t>
            </a:r>
            <a:endParaRPr lang="en-US" sz="3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meeting-2560_</a:t>
            </a: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01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_</a:t>
            </a: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31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.pdf 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meeting_2560-</a:t>
            </a:r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01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31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3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xlsx</a:t>
            </a:r>
            <a:endParaRPr lang="th-TH" sz="30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6" r="31549" b="56152"/>
          <a:stretch/>
        </p:blipFill>
        <p:spPr>
          <a:xfrm>
            <a:off x="4894824" y="2992812"/>
            <a:ext cx="457200" cy="378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7433" b="51512"/>
          <a:stretch/>
        </p:blipFill>
        <p:spPr>
          <a:xfrm>
            <a:off x="947577" y="2992812"/>
            <a:ext cx="422221" cy="419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4" t="-1" b="55689"/>
          <a:stretch/>
        </p:blipFill>
        <p:spPr>
          <a:xfrm>
            <a:off x="4922943" y="3592511"/>
            <a:ext cx="429081" cy="382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41" y="3626575"/>
            <a:ext cx="377695" cy="3706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7433" b="51512"/>
          <a:stretch/>
        </p:blipFill>
        <p:spPr>
          <a:xfrm>
            <a:off x="969841" y="5302279"/>
            <a:ext cx="422221" cy="4190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5" y="5936042"/>
            <a:ext cx="377695" cy="3706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6" r="31549" b="56152"/>
          <a:stretch/>
        </p:blipFill>
        <p:spPr>
          <a:xfrm>
            <a:off x="4922943" y="5337911"/>
            <a:ext cx="457200" cy="3789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4" t="-1" b="55689"/>
          <a:stretch/>
        </p:blipFill>
        <p:spPr>
          <a:xfrm>
            <a:off x="4951062" y="5937610"/>
            <a:ext cx="429081" cy="3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3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การตั้งค่า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Meta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Data </a:t>
            </a:r>
            <a:r>
              <a:rPr lang="th-TH" dirty="0" smtClean="0"/>
              <a:t>รูปภาพ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249" t="29959" r="31346" b="4174"/>
          <a:stretch/>
        </p:blipFill>
        <p:spPr>
          <a:xfrm>
            <a:off x="1351597" y="1840831"/>
            <a:ext cx="6486526" cy="41148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690937" y="5727032"/>
            <a:ext cx="2147186" cy="2286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85" t="27436" r="27072" b="11574"/>
          <a:stretch/>
        </p:blipFill>
        <p:spPr>
          <a:xfrm>
            <a:off x="290640" y="1310986"/>
            <a:ext cx="8674921" cy="467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3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</a:t>
            </a:r>
            <a:r>
              <a:rPr lang="th-TH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รทำ</a:t>
            </a:r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ภาพและการตั้งค่า</a:t>
            </a:r>
            <a:r>
              <a:rPr lang="th-TH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ต่างๆ</a:t>
            </a:r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สำหรับใช้ใน</a:t>
            </a:r>
            <a:r>
              <a:rPr lang="th-TH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สื่</a:t>
            </a:r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ออนไลน์</a:t>
            </a:r>
            <a:r>
              <a:rPr lang="th-TH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ต่างๆ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56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632" t="12105" r="38474" b="8316"/>
          <a:stretch/>
        </p:blipFill>
        <p:spPr>
          <a:xfrm>
            <a:off x="2261937" y="493294"/>
            <a:ext cx="5698513" cy="58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42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การใส่ 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Meta 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Data Code :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650" y="2357051"/>
            <a:ext cx="88071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&lt;meta name="Author" content="</a:t>
            </a:r>
            <a:r>
              <a:rPr lang="th-TH" sz="30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ชื่อหน่วยงานเจ้าของ</a:t>
            </a:r>
            <a:r>
              <a:rPr lang="th-TH" sz="3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เพจ</a:t>
            </a: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 /&gt;</a:t>
            </a:r>
          </a:p>
          <a:p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&lt;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meta name="Keywords"  </a:t>
            </a:r>
            <a:r>
              <a:rPr lang="en-US" sz="3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lang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="</a:t>
            </a:r>
            <a:r>
              <a:rPr lang="en-US" sz="3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en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 content="</a:t>
            </a:r>
            <a:r>
              <a:rPr lang="th-TH" sz="3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คำสำคัญ ภาษาอังกฤษ</a:t>
            </a: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 /&gt;</a:t>
            </a:r>
          </a:p>
          <a:p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&lt;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meta name="Keywords"  </a:t>
            </a:r>
            <a:r>
              <a:rPr lang="en-US" sz="3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lang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="</a:t>
            </a:r>
            <a:r>
              <a:rPr lang="en-US" sz="3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th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 content="</a:t>
            </a:r>
            <a:r>
              <a:rPr lang="th-TH" sz="3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คำสำคัญ ภาษาไทย</a:t>
            </a: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 /&gt;</a:t>
            </a:r>
          </a:p>
          <a:p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&lt;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meta name="Description" content="</a:t>
            </a:r>
            <a:r>
              <a:rPr lang="th-TH" sz="3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คำอธิบายหน้าเพจ แบบย่อ</a:t>
            </a: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 /&gt;</a:t>
            </a:r>
            <a:endParaRPr lang="en-US" sz="3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49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t="4622" r="1793" b="1871"/>
          <a:stretch/>
        </p:blipFill>
        <p:spPr>
          <a:xfrm>
            <a:off x="1068510" y="696073"/>
            <a:ext cx="6996744" cy="1286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1842" r="1295" b="2575"/>
          <a:stretch/>
        </p:blipFill>
        <p:spPr>
          <a:xfrm>
            <a:off x="277793" y="2043340"/>
            <a:ext cx="4010628" cy="454803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54643" y="5868365"/>
            <a:ext cx="4109013" cy="42826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/>
          <p:cNvCxnSpPr/>
          <p:nvPr/>
        </p:nvCxnSpPr>
        <p:spPr>
          <a:xfrm flipV="1">
            <a:off x="3556880" y="922015"/>
            <a:ext cx="4004840" cy="5422740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5400000" flipH="1" flipV="1">
            <a:off x="3925036" y="1876318"/>
            <a:ext cx="2729189" cy="2152891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13185" y="2490358"/>
            <a:ext cx="23663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Link </a:t>
            </a:r>
            <a:r>
              <a:rPr lang="th-TH" sz="3000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รูปภาพประกอบ</a:t>
            </a:r>
            <a:endParaRPr lang="en-US" sz="3000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37" y="5003042"/>
            <a:ext cx="1079454" cy="10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579" t="18702" r="33026" b="6674"/>
          <a:stretch/>
        </p:blipFill>
        <p:spPr>
          <a:xfrm>
            <a:off x="169242" y="2129589"/>
            <a:ext cx="5642010" cy="4608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4433" r="23732" b="19175"/>
          <a:stretch/>
        </p:blipFill>
        <p:spPr>
          <a:xfrm>
            <a:off x="5933092" y="709864"/>
            <a:ext cx="2933384" cy="2090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0" y="36096"/>
            <a:ext cx="5619042" cy="187692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213811" y="4668253"/>
            <a:ext cx="3441031" cy="26469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/>
          <p:cNvCxnSpPr>
            <a:stCxn id="9" idx="0"/>
          </p:cNvCxnSpPr>
          <p:nvPr/>
        </p:nvCxnSpPr>
        <p:spPr>
          <a:xfrm rot="5400000" flipH="1" flipV="1">
            <a:off x="2400301" y="1967163"/>
            <a:ext cx="4235116" cy="1167064"/>
          </a:xfrm>
          <a:prstGeom prst="bent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18" y="4978559"/>
            <a:ext cx="1252959" cy="125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4" y="1105813"/>
            <a:ext cx="2863123" cy="5090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49"/>
          <a:stretch/>
        </p:blipFill>
        <p:spPr>
          <a:xfrm>
            <a:off x="4778533" y="223158"/>
            <a:ext cx="3628205" cy="23386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139160" y="2714816"/>
            <a:ext cx="3054346" cy="3996489"/>
            <a:chOff x="5139159" y="2435810"/>
            <a:chExt cx="3267579" cy="42754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413"/>
            <a:stretch/>
          </p:blipFill>
          <p:spPr>
            <a:xfrm>
              <a:off x="5139159" y="2435810"/>
              <a:ext cx="3267579" cy="42754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550060" y="3437681"/>
              <a:ext cx="821803" cy="3703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54" y="5374915"/>
            <a:ext cx="882316" cy="8823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31203" y="6257231"/>
            <a:ext cx="2186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บน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Timeline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3298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662" y="1326104"/>
            <a:ext cx="5090229" cy="2331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5" y="4804764"/>
            <a:ext cx="1276319" cy="12763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2441" y="4195102"/>
            <a:ext cx="3897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บน ข้อความระหว่างบุคคล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2665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 </a:t>
            </a:r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3304144"/>
            <a:ext cx="7543801" cy="111738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http://</a:t>
            </a:r>
            <a:r>
              <a:rPr lang="en-US" sz="40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stang.sc.mahidol.ac.th/webmaster.zip</a:t>
            </a:r>
            <a:endParaRPr lang="en-US" sz="4000" b="1" dirty="0">
              <a:solidFill>
                <a:srgbClr val="0000F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67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777" y="1059672"/>
            <a:ext cx="8517943" cy="4760714"/>
            <a:chOff x="225777" y="626534"/>
            <a:chExt cx="8517943" cy="47607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r="22745" b="23239"/>
            <a:stretch/>
          </p:blipFill>
          <p:spPr>
            <a:xfrm>
              <a:off x="225777" y="626534"/>
              <a:ext cx="8517943" cy="476071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737" y="3006891"/>
              <a:ext cx="5300663" cy="831684"/>
            </a:xfrm>
            <a:prstGeom prst="rect">
              <a:avLst/>
            </a:prstGeom>
          </p:spPr>
        </p:pic>
      </p:grpSp>
      <p:sp>
        <p:nvSpPr>
          <p:cNvPr id="8" name="Oval 7"/>
          <p:cNvSpPr/>
          <p:nvPr/>
        </p:nvSpPr>
        <p:spPr>
          <a:xfrm>
            <a:off x="110030" y="2087342"/>
            <a:ext cx="6604681" cy="1320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การใส่ 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Meta 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Data Facebook Code :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202" y="1987347"/>
            <a:ext cx="86482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&lt;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meta property="</a:t>
            </a:r>
            <a:r>
              <a:rPr lang="en-US" sz="3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og:title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 content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=“</a:t>
            </a:r>
            <a:r>
              <a:rPr lang="th-TH" sz="30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ชื่อเพจ</a:t>
            </a:r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"/</a:t>
            </a: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&gt;</a:t>
            </a:r>
          </a:p>
          <a:p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&lt;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meta property="</a:t>
            </a:r>
            <a:r>
              <a:rPr lang="en-US" sz="3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og:type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 content="</a:t>
            </a:r>
            <a:r>
              <a:rPr lang="en-US" sz="3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website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"/&gt;</a:t>
            </a:r>
          </a:p>
          <a:p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&lt;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meta property="</a:t>
            </a:r>
            <a:r>
              <a:rPr lang="en-US" sz="3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og:url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 content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=“</a:t>
            </a:r>
            <a:r>
              <a:rPr lang="en-US" sz="30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URL</a:t>
            </a:r>
            <a:r>
              <a:rPr lang="th-TH" sz="30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ของเพจ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"/&gt;</a:t>
            </a:r>
            <a:endParaRPr lang="en-US" sz="3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&lt;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meta property="</a:t>
            </a:r>
            <a:r>
              <a:rPr lang="en-US" sz="3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og:image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 content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=“</a:t>
            </a:r>
            <a:r>
              <a:rPr lang="th-TH" sz="30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ลิงค์/ชื่อรูป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"/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&gt;</a:t>
            </a:r>
          </a:p>
          <a:p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&lt;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meta property="</a:t>
            </a:r>
            <a:r>
              <a:rPr lang="en-US" sz="3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og:site_name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 content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=“</a:t>
            </a:r>
            <a:r>
              <a:rPr lang="th-TH" sz="30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ชื่อหน่วยงานเจ้าของ</a:t>
            </a:r>
            <a:r>
              <a:rPr lang="th-TH" sz="30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เพจ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"/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&gt;</a:t>
            </a:r>
          </a:p>
          <a:p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&lt;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meta property="</a:t>
            </a:r>
            <a:r>
              <a:rPr lang="en-US" sz="3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og:description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 content</a:t>
            </a:r>
            <a:r>
              <a:rPr lang="en-US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=“</a:t>
            </a:r>
            <a:r>
              <a:rPr lang="th-TH" sz="30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เนื้อหาของเพจ แบบย่อ</a:t>
            </a:r>
            <a:r>
              <a:rPr lang="th-TH" sz="3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"/&gt;</a:t>
            </a:r>
            <a:endParaRPr lang="en-US" sz="3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92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2745" b="23239"/>
          <a:stretch/>
        </p:blipFill>
        <p:spPr>
          <a:xfrm>
            <a:off x="225777" y="1083745"/>
            <a:ext cx="8517943" cy="4760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" y="3464102"/>
            <a:ext cx="6467475" cy="9429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4591" y="3267086"/>
            <a:ext cx="7467784" cy="13811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5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การใส่ 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Google Code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651" y="2049874"/>
            <a:ext cx="89023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&lt;script&gt;</a:t>
            </a:r>
          </a:p>
          <a:p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(function(</a:t>
            </a:r>
            <a:r>
              <a:rPr lang="en-US" sz="2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i,s,o,g,r,a,m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){</a:t>
            </a:r>
            <a:r>
              <a:rPr lang="en-US" sz="2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i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['</a:t>
            </a:r>
            <a:r>
              <a:rPr lang="en-US" sz="2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GoogleAnalyticsObject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']=</a:t>
            </a:r>
            <a:r>
              <a:rPr lang="en-US" sz="2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r;i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[r]=</a:t>
            </a:r>
            <a:r>
              <a:rPr lang="en-US" sz="2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i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[r]||function(){</a:t>
            </a:r>
          </a:p>
          <a:p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(</a:t>
            </a:r>
            <a:r>
              <a:rPr lang="en-US" sz="2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i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[r].q=</a:t>
            </a:r>
            <a:r>
              <a:rPr lang="en-US" sz="2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i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[r].q||[]).push(arguments)},</a:t>
            </a:r>
            <a:r>
              <a:rPr lang="en-US" sz="2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i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[r].l=1*new Date();a=</a:t>
            </a:r>
            <a:r>
              <a:rPr lang="en-US" sz="2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s.createElement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(o),</a:t>
            </a:r>
          </a:p>
          <a:p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m=</a:t>
            </a:r>
            <a:r>
              <a:rPr lang="en-US" sz="28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s.getElementsByTagName</a:t>
            </a:r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(o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)[0];</a:t>
            </a:r>
            <a:r>
              <a:rPr lang="en-US" sz="2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a.async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=1;a.src=</a:t>
            </a:r>
            <a:r>
              <a:rPr lang="en-US" sz="2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g;m.parentNode.insertBefore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a,m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})(</a:t>
            </a:r>
            <a:r>
              <a:rPr lang="en-US" sz="2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window,document,'script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','//www.google-analytics.com/analytics.js','ga');</a:t>
            </a:r>
          </a:p>
          <a:p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2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ga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('create', 'UA-4429944-2', 'auto');</a:t>
            </a:r>
          </a:p>
          <a:p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2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ga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('send', '</a:t>
            </a:r>
            <a:r>
              <a:rPr lang="en-US" sz="28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pageview</a:t>
            </a:r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');</a:t>
            </a:r>
            <a:endPara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&lt;/script&gt;</a:t>
            </a:r>
          </a:p>
        </p:txBody>
      </p:sp>
    </p:spTree>
    <p:extLst>
      <p:ext uri="{BB962C8B-B14F-4D97-AF65-F5344CB8AC3E}">
        <p14:creationId xmlns:p14="http://schemas.microsoft.com/office/powerpoint/2010/main" val="5887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4793" b="22174"/>
          <a:stretch/>
        </p:blipFill>
        <p:spPr>
          <a:xfrm>
            <a:off x="553155" y="1183143"/>
            <a:ext cx="8080115" cy="470334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0" y="4156840"/>
            <a:ext cx="5563519" cy="1883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การใส่ 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Code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Truehit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162" y="1862749"/>
            <a:ext cx="86482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&lt;SCRIPT LANGUAGE="javascript1.1"&gt; __</a:t>
            </a:r>
            <a:r>
              <a:rPr lang="en-US" sz="25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th_page</a:t>
            </a:r>
            <a:r>
              <a:rPr lang="en-US" sz="2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="</a:t>
            </a:r>
            <a:r>
              <a:rPr lang="en-US" sz="25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SC-</a:t>
            </a:r>
            <a:r>
              <a:rPr lang="th-TH" sz="25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ชื่อเพจ-</a:t>
            </a:r>
            <a:r>
              <a:rPr lang="en-US" sz="2500" b="1" dirty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EN</a:t>
            </a:r>
            <a:r>
              <a:rPr lang="en-US" sz="2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";&lt;/SCRIPT&gt; </a:t>
            </a:r>
          </a:p>
          <a:p>
            <a:r>
              <a:rPr lang="en-US" sz="2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&lt;SCRIPT LANGUAGE="javascript1.1" </a:t>
            </a:r>
            <a:r>
              <a:rPr lang="en-US" sz="25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src</a:t>
            </a:r>
            <a:r>
              <a:rPr lang="en-US" sz="2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="http://hits.truehits.in.th/data/s0028754.js"&gt;&lt;/SCRIPT&gt; </a:t>
            </a:r>
          </a:p>
          <a:p>
            <a:r>
              <a:rPr lang="en-US" sz="2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&lt;NOSCRIPT&gt; </a:t>
            </a:r>
          </a:p>
          <a:p>
            <a:r>
              <a:rPr lang="en-US" sz="2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&lt;a target="_blank" </a:t>
            </a:r>
            <a:r>
              <a:rPr lang="en-US" sz="25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href</a:t>
            </a:r>
            <a:r>
              <a:rPr lang="en-US" sz="2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="http://truehits.net/</a:t>
            </a:r>
            <a:r>
              <a:rPr lang="en-US" sz="25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stat.php?id</a:t>
            </a:r>
            <a:r>
              <a:rPr lang="en-US" sz="2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=s0028754"&gt; </a:t>
            </a:r>
          </a:p>
          <a:p>
            <a:r>
              <a:rPr lang="en-US" sz="2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&lt;</a:t>
            </a:r>
            <a:r>
              <a:rPr lang="en-US" sz="25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img</a:t>
            </a:r>
            <a:r>
              <a:rPr lang="en-US" sz="2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5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src</a:t>
            </a:r>
            <a:r>
              <a:rPr lang="en-US" sz="2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="http://hits.truehits.in.th/</a:t>
            </a:r>
            <a:r>
              <a:rPr lang="en-US" sz="25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noscript.php?id</a:t>
            </a:r>
            <a:r>
              <a:rPr lang="en-US" sz="2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=s0028754" alt="Thailand Web Stat" border=0 width=14 height=17&gt;&lt;/a&gt; </a:t>
            </a:r>
          </a:p>
          <a:p>
            <a:r>
              <a:rPr lang="en-US" sz="2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&lt;/NOSCRIPT&gt;</a:t>
            </a:r>
          </a:p>
        </p:txBody>
      </p:sp>
    </p:spTree>
    <p:extLst>
      <p:ext uri="{BB962C8B-B14F-4D97-AF65-F5344CB8AC3E}">
        <p14:creationId xmlns:p14="http://schemas.microsoft.com/office/powerpoint/2010/main" val="147988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43" t="18971" r="36238" b="30945"/>
          <a:stretch/>
        </p:blipFill>
        <p:spPr>
          <a:xfrm>
            <a:off x="405113" y="1317077"/>
            <a:ext cx="8022487" cy="452570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3933" y="2125701"/>
            <a:ext cx="6279070" cy="14542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44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403</TotalTime>
  <Words>438</Words>
  <Application>Microsoft Office PowerPoint</Application>
  <PresentationFormat>On-screen Show (4:3)</PresentationFormat>
  <Paragraphs>57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Angsana New</vt:lpstr>
      <vt:lpstr>Calibri</vt:lpstr>
      <vt:lpstr>Calibri Light</vt:lpstr>
      <vt:lpstr>TH Sarabun New</vt:lpstr>
      <vt:lpstr>Retrospect</vt:lpstr>
      <vt:lpstr>การใส่ Code Meta Data ต่างๆ </vt:lpstr>
      <vt:lpstr>การใส่ Meta Data Code :</vt:lpstr>
      <vt:lpstr>PowerPoint Presentation</vt:lpstr>
      <vt:lpstr>การใส่ Meta Data Facebook Code :</vt:lpstr>
      <vt:lpstr>PowerPoint Presentation</vt:lpstr>
      <vt:lpstr>การใส่ Google Code</vt:lpstr>
      <vt:lpstr>PowerPoint Presentation</vt:lpstr>
      <vt:lpstr>การใส่ Code Truehit</vt:lpstr>
      <vt:lpstr>PowerPoint Presentation</vt:lpstr>
      <vt:lpstr>PowerPoint Presentation</vt:lpstr>
      <vt:lpstr>การตั้งชื่อไฟล์ชนิดต่าง ๆ  การตั้งค่า Meta Data</vt:lpstr>
      <vt:lpstr>การตั้งชื่อไฟล์ชนิดต่าง ๆ : รูปภาพ</vt:lpstr>
      <vt:lpstr>การตั้งชื่อไฟล์ชนิดต่าง ๆ : รูปภาพ</vt:lpstr>
      <vt:lpstr>การตั้งชื่อไฟล์ชนิดต่าง ๆ : เอกสาร</vt:lpstr>
      <vt:lpstr>การตั้งชื่อไฟล์ชนิดต่าง ๆ : เอกสาร</vt:lpstr>
      <vt:lpstr>การตั้งค่า Meta Data รูปภาพ</vt:lpstr>
      <vt:lpstr>PowerPoint Presentation</vt:lpstr>
      <vt:lpstr>การทำภาพและการตั้งค่าต่างๆ สำหรับใช้ในสื่ออนไลน์ต่างๆ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ตัวอย่าง Code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การใช้ Fizila และการใส่ Code ต่างๆ</dc:title>
  <dc:creator>t o</dc:creator>
  <cp:lastModifiedBy>Admin</cp:lastModifiedBy>
  <cp:revision>110</cp:revision>
  <dcterms:created xsi:type="dcterms:W3CDTF">2015-11-10T07:29:01Z</dcterms:created>
  <dcterms:modified xsi:type="dcterms:W3CDTF">2017-05-11T04:02:37Z</dcterms:modified>
</cp:coreProperties>
</file>