
<file path=[Content_Types].xml><?xml version="1.0" encoding="utf-8"?>
<Types xmlns="http://schemas.openxmlformats.org/package/2006/content-types">
  <Default Extension="tmp" ContentType="image/png"/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5"/>
  </p:notesMasterIdLst>
  <p:sldIdLst>
    <p:sldId id="256" r:id="rId2"/>
    <p:sldId id="288" r:id="rId3"/>
    <p:sldId id="285" r:id="rId4"/>
    <p:sldId id="284" r:id="rId5"/>
    <p:sldId id="287" r:id="rId6"/>
    <p:sldId id="289" r:id="rId7"/>
    <p:sldId id="283" r:id="rId8"/>
    <p:sldId id="290" r:id="rId9"/>
    <p:sldId id="301" r:id="rId10"/>
    <p:sldId id="291" r:id="rId11"/>
    <p:sldId id="292" r:id="rId12"/>
    <p:sldId id="293" r:id="rId13"/>
    <p:sldId id="294" r:id="rId14"/>
    <p:sldId id="295" r:id="rId15"/>
    <p:sldId id="297" r:id="rId16"/>
    <p:sldId id="298" r:id="rId17"/>
    <p:sldId id="299" r:id="rId18"/>
    <p:sldId id="300" r:id="rId19"/>
    <p:sldId id="303" r:id="rId20"/>
    <p:sldId id="296" r:id="rId21"/>
    <p:sldId id="302" r:id="rId22"/>
    <p:sldId id="304" r:id="rId23"/>
    <p:sldId id="279" r:id="rId24"/>
  </p:sldIdLst>
  <p:sldSz cx="9144000" cy="5143500" type="screen16x9"/>
  <p:notesSz cx="6858000" cy="9144000"/>
  <p:embeddedFontLst>
    <p:embeddedFont>
      <p:font typeface="Roboto Condensed" panose="020B0604020202020204" charset="0"/>
      <p:regular r:id="rId26"/>
      <p:bold r:id="rId27"/>
      <p:italic r:id="rId28"/>
      <p:boldItalic r:id="rId29"/>
    </p:embeddedFont>
    <p:embeddedFont>
      <p:font typeface="Roboto Condensed Light" panose="020B0604020202020204" charset="0"/>
      <p:regular r:id="rId30"/>
      <p:bold r:id="rId31"/>
      <p:italic r:id="rId32"/>
      <p:boldItalic r:id="rId33"/>
    </p:embeddedFont>
    <p:embeddedFont>
      <p:font typeface="Arvo" panose="020B0604020202020204" charset="0"/>
      <p:regular r:id="rId34"/>
      <p:bold r:id="rId35"/>
      <p:italic r:id="rId36"/>
      <p:boldItalic r:id="rId37"/>
    </p:embeddedFont>
    <p:embeddedFont>
      <p:font typeface="Browallia New" panose="020B0300020202020204" pitchFamily="34" charset="-34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3248"/>
    <a:srgbClr val="FF9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8B82C84-49B8-46C6-968A-97A608118367}">
  <a:tblStyle styleId="{18B82C84-49B8-46C6-968A-97A608118367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6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939456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7313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166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7015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3883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0629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8576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7544482" y="657775"/>
            <a:ext cx="1299300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Shape 11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Shape 1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Shape 14"/>
          <p:cNvGrpSpPr/>
          <p:nvPr/>
        </p:nvGrpSpPr>
        <p:grpSpPr>
          <a:xfrm rot="10800000" flipH="1">
            <a:off x="0" y="1090762"/>
            <a:ext cx="8847501" cy="2961974"/>
            <a:chOff x="-8178042" y="-4493254"/>
            <a:chExt cx="19483597" cy="6522736"/>
          </a:xfrm>
        </p:grpSpPr>
        <p:sp>
          <p:nvSpPr>
            <p:cNvPr id="15" name="Shape 15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4782955" y="-4493254"/>
              <a:ext cx="6522599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Shape 17"/>
          <p:cNvGrpSpPr/>
          <p:nvPr/>
        </p:nvGrpSpPr>
        <p:grpSpPr>
          <a:xfrm>
            <a:off x="3677235" y="4278348"/>
            <a:ext cx="5480828" cy="432996"/>
            <a:chOff x="5582264" y="4646737"/>
            <a:chExt cx="5480828" cy="432996"/>
          </a:xfrm>
        </p:grpSpPr>
        <p:sp>
          <p:nvSpPr>
            <p:cNvPr id="18" name="Shape 18"/>
            <p:cNvSpPr/>
            <p:nvPr/>
          </p:nvSpPr>
          <p:spPr>
            <a:xfrm rot="10800000">
              <a:off x="5582264" y="4948333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19" name="Shape 19"/>
            <p:cNvGrpSpPr/>
            <p:nvPr/>
          </p:nvGrpSpPr>
          <p:grpSpPr>
            <a:xfrm flipH="1">
              <a:off x="5585231" y="4646737"/>
              <a:ext cx="5477861" cy="304551"/>
              <a:chOff x="-24158748" y="330075"/>
              <a:chExt cx="30568422" cy="1699505"/>
            </a:xfrm>
          </p:grpSpPr>
          <p:sp>
            <p:nvSpPr>
              <p:cNvPr id="20" name="Shape 20"/>
              <p:cNvSpPr/>
              <p:nvPr/>
            </p:nvSpPr>
            <p:spPr>
              <a:xfrm>
                <a:off x="-24158748" y="330080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4710174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Shape 62"/>
          <p:cNvGrpSpPr/>
          <p:nvPr/>
        </p:nvGrpSpPr>
        <p:grpSpPr>
          <a:xfrm>
            <a:off x="-3" y="40"/>
            <a:ext cx="7072430" cy="1327314"/>
            <a:chOff x="-3" y="40"/>
            <a:chExt cx="7072430" cy="1327314"/>
          </a:xfrm>
        </p:grpSpPr>
        <p:sp>
          <p:nvSpPr>
            <p:cNvPr id="63" name="Shape 63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64" name="Shape 64"/>
            <p:cNvGrpSpPr/>
            <p:nvPr/>
          </p:nvGrpSpPr>
          <p:grpSpPr>
            <a:xfrm rot="10800000" flipH="1">
              <a:off x="2" y="40"/>
              <a:ext cx="6756167" cy="1327314"/>
              <a:chOff x="-2168137" y="330075"/>
              <a:chExt cx="8650662" cy="1699506"/>
            </a:xfrm>
          </p:grpSpPr>
          <p:sp>
            <p:nvSpPr>
              <p:cNvPr id="65" name="Shape 65"/>
              <p:cNvSpPr/>
              <p:nvPr/>
            </p:nvSpPr>
            <p:spPr>
              <a:xfrm>
                <a:off x="-2168137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6" name="Shape 66"/>
              <p:cNvSpPr/>
              <p:nvPr/>
            </p:nvSpPr>
            <p:spPr>
              <a:xfrm>
                <a:off x="4783024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67" name="Shape 67"/>
            <p:cNvGrpSpPr/>
            <p:nvPr/>
          </p:nvGrpSpPr>
          <p:grpSpPr>
            <a:xfrm rot="10800000" flipH="1">
              <a:off x="-3" y="381007"/>
              <a:ext cx="7072430" cy="771743"/>
              <a:chOff x="-9092084" y="330075"/>
              <a:chExt cx="15574609" cy="1699501"/>
            </a:xfrm>
          </p:grpSpPr>
          <p:sp>
            <p:nvSpPr>
              <p:cNvPr id="68" name="Shape 6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9" name="Shape 69"/>
              <p:cNvSpPr/>
              <p:nvPr/>
            </p:nvSpPr>
            <p:spPr>
              <a:xfrm>
                <a:off x="4783024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70" name="Shape 70"/>
          <p:cNvGrpSpPr/>
          <p:nvPr/>
        </p:nvGrpSpPr>
        <p:grpSpPr>
          <a:xfrm>
            <a:off x="6946841" y="4472722"/>
            <a:ext cx="2202829" cy="670794"/>
            <a:chOff x="5575241" y="4472722"/>
            <a:chExt cx="2202829" cy="670794"/>
          </a:xfrm>
        </p:grpSpPr>
        <p:sp>
          <p:nvSpPr>
            <p:cNvPr id="71" name="Shape 71"/>
            <p:cNvSpPr/>
            <p:nvPr/>
          </p:nvSpPr>
          <p:spPr>
            <a:xfrm rot="10800000">
              <a:off x="5575241" y="4948333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72" name="Shape 72"/>
            <p:cNvGrpSpPr/>
            <p:nvPr/>
          </p:nvGrpSpPr>
          <p:grpSpPr>
            <a:xfrm flipH="1">
              <a:off x="5734850" y="4472722"/>
              <a:ext cx="2040836" cy="670794"/>
              <a:chOff x="1297953" y="330075"/>
              <a:chExt cx="5169293" cy="1699505"/>
            </a:xfrm>
          </p:grpSpPr>
          <p:sp>
            <p:nvSpPr>
              <p:cNvPr id="73" name="Shape 73"/>
              <p:cNvSpPr/>
              <p:nvPr/>
            </p:nvSpPr>
            <p:spPr>
              <a:xfrm>
                <a:off x="1297953" y="330080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4" name="Shape 7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75" name="Shape 75"/>
            <p:cNvGrpSpPr/>
            <p:nvPr/>
          </p:nvGrpSpPr>
          <p:grpSpPr>
            <a:xfrm flipH="1">
              <a:off x="5578208" y="4646737"/>
              <a:ext cx="2199862" cy="304562"/>
              <a:chOff x="-5827152" y="330075"/>
              <a:chExt cx="12276018" cy="1699568"/>
            </a:xfrm>
          </p:grpSpPr>
          <p:sp>
            <p:nvSpPr>
              <p:cNvPr id="76" name="Shape 76"/>
              <p:cNvSpPr/>
              <p:nvPr/>
            </p:nvSpPr>
            <p:spPr>
              <a:xfrm>
                <a:off x="-5827152" y="330143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7" name="Shape 77"/>
              <p:cNvSpPr/>
              <p:nvPr/>
            </p:nvSpPr>
            <p:spPr>
              <a:xfrm>
                <a:off x="474936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grpSp>
        <p:nvGrpSpPr>
          <p:cNvPr id="164" name="Shape 164"/>
          <p:cNvGrpSpPr/>
          <p:nvPr/>
        </p:nvGrpSpPr>
        <p:grpSpPr>
          <a:xfrm>
            <a:off x="6946841" y="4472722"/>
            <a:ext cx="2202829" cy="670794"/>
            <a:chOff x="5575241" y="4472722"/>
            <a:chExt cx="2202829" cy="670794"/>
          </a:xfrm>
        </p:grpSpPr>
        <p:sp>
          <p:nvSpPr>
            <p:cNvPr id="165" name="Shape 165"/>
            <p:cNvSpPr/>
            <p:nvPr/>
          </p:nvSpPr>
          <p:spPr>
            <a:xfrm rot="10800000">
              <a:off x="5575241" y="4948333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166" name="Shape 166"/>
            <p:cNvGrpSpPr/>
            <p:nvPr/>
          </p:nvGrpSpPr>
          <p:grpSpPr>
            <a:xfrm flipH="1">
              <a:off x="5734850" y="4472722"/>
              <a:ext cx="2040836" cy="670794"/>
              <a:chOff x="1297953" y="330075"/>
              <a:chExt cx="5169293" cy="1699505"/>
            </a:xfrm>
          </p:grpSpPr>
          <p:sp>
            <p:nvSpPr>
              <p:cNvPr id="167" name="Shape 167"/>
              <p:cNvSpPr/>
              <p:nvPr/>
            </p:nvSpPr>
            <p:spPr>
              <a:xfrm>
                <a:off x="1297953" y="330080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8" name="Shape 16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69" name="Shape 169"/>
            <p:cNvGrpSpPr/>
            <p:nvPr/>
          </p:nvGrpSpPr>
          <p:grpSpPr>
            <a:xfrm flipH="1">
              <a:off x="5578208" y="4646737"/>
              <a:ext cx="2199862" cy="304562"/>
              <a:chOff x="-5827152" y="330075"/>
              <a:chExt cx="12276018" cy="1699568"/>
            </a:xfrm>
          </p:grpSpPr>
          <p:sp>
            <p:nvSpPr>
              <p:cNvPr id="170" name="Shape 170"/>
              <p:cNvSpPr/>
              <p:nvPr/>
            </p:nvSpPr>
            <p:spPr>
              <a:xfrm>
                <a:off x="-5827152" y="330143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1" name="Shape 171"/>
              <p:cNvSpPr/>
              <p:nvPr/>
            </p:nvSpPr>
            <p:spPr>
              <a:xfrm>
                <a:off x="474936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grpSp>
        <p:nvGrpSpPr>
          <p:cNvPr id="172" name="Shape 172"/>
          <p:cNvGrpSpPr/>
          <p:nvPr/>
        </p:nvGrpSpPr>
        <p:grpSpPr>
          <a:xfrm rot="10800000">
            <a:off x="-8" y="-2"/>
            <a:ext cx="2202829" cy="670794"/>
            <a:chOff x="5575241" y="4472722"/>
            <a:chExt cx="2202829" cy="670794"/>
          </a:xfrm>
        </p:grpSpPr>
        <p:sp>
          <p:nvSpPr>
            <p:cNvPr id="173" name="Shape 173"/>
            <p:cNvSpPr/>
            <p:nvPr/>
          </p:nvSpPr>
          <p:spPr>
            <a:xfrm rot="10800000">
              <a:off x="5575241" y="4948333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174" name="Shape 174"/>
            <p:cNvGrpSpPr/>
            <p:nvPr/>
          </p:nvGrpSpPr>
          <p:grpSpPr>
            <a:xfrm flipH="1">
              <a:off x="5734850" y="4472722"/>
              <a:ext cx="2040836" cy="670794"/>
              <a:chOff x="1297953" y="330075"/>
              <a:chExt cx="5169293" cy="1699505"/>
            </a:xfrm>
          </p:grpSpPr>
          <p:sp>
            <p:nvSpPr>
              <p:cNvPr id="175" name="Shape 175"/>
              <p:cNvSpPr/>
              <p:nvPr/>
            </p:nvSpPr>
            <p:spPr>
              <a:xfrm>
                <a:off x="1297953" y="330080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6" name="Shape 17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77" name="Shape 177"/>
            <p:cNvGrpSpPr/>
            <p:nvPr/>
          </p:nvGrpSpPr>
          <p:grpSpPr>
            <a:xfrm flipH="1">
              <a:off x="5578208" y="4646737"/>
              <a:ext cx="2199862" cy="304562"/>
              <a:chOff x="-5827152" y="330075"/>
              <a:chExt cx="12276018" cy="1699568"/>
            </a:xfrm>
          </p:grpSpPr>
          <p:sp>
            <p:nvSpPr>
              <p:cNvPr id="178" name="Shape 178"/>
              <p:cNvSpPr/>
              <p:nvPr/>
            </p:nvSpPr>
            <p:spPr>
              <a:xfrm>
                <a:off x="-5827152" y="330143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9" name="Shape 179"/>
              <p:cNvSpPr/>
              <p:nvPr/>
            </p:nvSpPr>
            <p:spPr>
              <a:xfrm>
                <a:off x="474936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Shape 82"/>
          <p:cNvGrpSpPr/>
          <p:nvPr/>
        </p:nvGrpSpPr>
        <p:grpSpPr>
          <a:xfrm>
            <a:off x="-3" y="40"/>
            <a:ext cx="7072430" cy="1327314"/>
            <a:chOff x="-3" y="40"/>
            <a:chExt cx="7072430" cy="1327314"/>
          </a:xfrm>
        </p:grpSpPr>
        <p:sp>
          <p:nvSpPr>
            <p:cNvPr id="83" name="Shape 83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Shape 84"/>
            <p:cNvGrpSpPr/>
            <p:nvPr/>
          </p:nvGrpSpPr>
          <p:grpSpPr>
            <a:xfrm rot="10800000" flipH="1">
              <a:off x="2" y="40"/>
              <a:ext cx="6756167" cy="1327314"/>
              <a:chOff x="-2168137" y="330075"/>
              <a:chExt cx="8650662" cy="1699506"/>
            </a:xfrm>
          </p:grpSpPr>
          <p:sp>
            <p:nvSpPr>
              <p:cNvPr id="85" name="Shape 85"/>
              <p:cNvSpPr/>
              <p:nvPr/>
            </p:nvSpPr>
            <p:spPr>
              <a:xfrm>
                <a:off x="-2168137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Shape 86"/>
              <p:cNvSpPr/>
              <p:nvPr/>
            </p:nvSpPr>
            <p:spPr>
              <a:xfrm>
                <a:off x="4783024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Shape 87"/>
            <p:cNvGrpSpPr/>
            <p:nvPr/>
          </p:nvGrpSpPr>
          <p:grpSpPr>
            <a:xfrm rot="10800000" flipH="1">
              <a:off x="-3" y="381007"/>
              <a:ext cx="7072430" cy="771743"/>
              <a:chOff x="-9092084" y="330075"/>
              <a:chExt cx="15574609" cy="1699501"/>
            </a:xfrm>
          </p:grpSpPr>
          <p:sp>
            <p:nvSpPr>
              <p:cNvPr id="88" name="Shape 8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Shape 89"/>
              <p:cNvSpPr/>
              <p:nvPr/>
            </p:nvSpPr>
            <p:spPr>
              <a:xfrm>
                <a:off x="4783024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Shape 90"/>
          <p:cNvGrpSpPr/>
          <p:nvPr/>
        </p:nvGrpSpPr>
        <p:grpSpPr>
          <a:xfrm>
            <a:off x="6946841" y="4472722"/>
            <a:ext cx="2202829" cy="670794"/>
            <a:chOff x="5575241" y="4472722"/>
            <a:chExt cx="2202829" cy="670794"/>
          </a:xfrm>
        </p:grpSpPr>
        <p:sp>
          <p:nvSpPr>
            <p:cNvPr id="91" name="Shape 91"/>
            <p:cNvSpPr/>
            <p:nvPr/>
          </p:nvSpPr>
          <p:spPr>
            <a:xfrm rot="10800000">
              <a:off x="5575241" y="4948333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92" name="Shape 92"/>
            <p:cNvGrpSpPr/>
            <p:nvPr/>
          </p:nvGrpSpPr>
          <p:grpSpPr>
            <a:xfrm flipH="1">
              <a:off x="5734850" y="4472722"/>
              <a:ext cx="2040836" cy="670794"/>
              <a:chOff x="1297953" y="330075"/>
              <a:chExt cx="5169293" cy="1699505"/>
            </a:xfrm>
          </p:grpSpPr>
          <p:sp>
            <p:nvSpPr>
              <p:cNvPr id="93" name="Shape 93"/>
              <p:cNvSpPr/>
              <p:nvPr/>
            </p:nvSpPr>
            <p:spPr>
              <a:xfrm>
                <a:off x="1297953" y="330080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4" name="Shape 9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95" name="Shape 95"/>
            <p:cNvGrpSpPr/>
            <p:nvPr/>
          </p:nvGrpSpPr>
          <p:grpSpPr>
            <a:xfrm flipH="1">
              <a:off x="5578208" y="4646737"/>
              <a:ext cx="2199862" cy="304562"/>
              <a:chOff x="-5827152" y="330075"/>
              <a:chExt cx="12276018" cy="1699568"/>
            </a:xfrm>
          </p:grpSpPr>
          <p:sp>
            <p:nvSpPr>
              <p:cNvPr id="96" name="Shape 96"/>
              <p:cNvSpPr/>
              <p:nvPr/>
            </p:nvSpPr>
            <p:spPr>
              <a:xfrm>
                <a:off x="-5827152" y="330143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7" name="Shape 97"/>
              <p:cNvSpPr/>
              <p:nvPr/>
            </p:nvSpPr>
            <p:spPr>
              <a:xfrm>
                <a:off x="474936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814275" y="1537987"/>
            <a:ext cx="3378300" cy="2724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buSzPct val="100000"/>
              <a:defRPr sz="2000"/>
            </a:lvl2pPr>
            <a:lvl3pPr lvl="2">
              <a:spcBef>
                <a:spcPts val="0"/>
              </a:spcBef>
              <a:buSzPct val="100000"/>
              <a:defRPr sz="2000"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2"/>
          </p:nvPr>
        </p:nvSpPr>
        <p:spPr>
          <a:xfrm>
            <a:off x="4396123" y="1537987"/>
            <a:ext cx="3378299" cy="2724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buSzPct val="100000"/>
              <a:defRPr sz="2000"/>
            </a:lvl2pPr>
            <a:lvl3pPr lvl="2">
              <a:spcBef>
                <a:spcPts val="0"/>
              </a:spcBef>
              <a:buSzPct val="100000"/>
              <a:defRPr sz="2000"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43757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5697213" y="2635518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Shape 25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6" name="Shape 26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Shape 28"/>
          <p:cNvGrpSpPr/>
          <p:nvPr/>
        </p:nvGrpSpPr>
        <p:grpSpPr>
          <a:xfrm rot="10800000" flipH="1">
            <a:off x="-1" y="2924825"/>
            <a:ext cx="6589086" cy="2027267"/>
            <a:chOff x="-9894851" y="-4493254"/>
            <a:chExt cx="21200407" cy="6522739"/>
          </a:xfrm>
        </p:grpSpPr>
        <p:sp>
          <p:nvSpPr>
            <p:cNvPr id="29" name="Shape 29"/>
            <p:cNvSpPr/>
            <p:nvPr/>
          </p:nvSpPr>
          <p:spPr>
            <a:xfrm>
              <a:off x="-9894851" y="-4493114"/>
              <a:ext cx="146853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Shape 30"/>
            <p:cNvSpPr/>
            <p:nvPr/>
          </p:nvSpPr>
          <p:spPr>
            <a:xfrm>
              <a:off x="4782955" y="-4493254"/>
              <a:ext cx="6522599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Shape 31"/>
          <p:cNvGrpSpPr/>
          <p:nvPr/>
        </p:nvGrpSpPr>
        <p:grpSpPr>
          <a:xfrm>
            <a:off x="6946841" y="4472722"/>
            <a:ext cx="2202829" cy="670794"/>
            <a:chOff x="5575241" y="4472722"/>
            <a:chExt cx="2202829" cy="670794"/>
          </a:xfrm>
        </p:grpSpPr>
        <p:sp>
          <p:nvSpPr>
            <p:cNvPr id="32" name="Shape 32"/>
            <p:cNvSpPr/>
            <p:nvPr/>
          </p:nvSpPr>
          <p:spPr>
            <a:xfrm rot="10800000">
              <a:off x="5575241" y="4948333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33" name="Shape 33"/>
            <p:cNvGrpSpPr/>
            <p:nvPr/>
          </p:nvGrpSpPr>
          <p:grpSpPr>
            <a:xfrm flipH="1">
              <a:off x="5734850" y="4472722"/>
              <a:ext cx="2040836" cy="670794"/>
              <a:chOff x="1297953" y="330075"/>
              <a:chExt cx="5169293" cy="1699505"/>
            </a:xfrm>
          </p:grpSpPr>
          <p:sp>
            <p:nvSpPr>
              <p:cNvPr id="34" name="Shape 34"/>
              <p:cNvSpPr/>
              <p:nvPr/>
            </p:nvSpPr>
            <p:spPr>
              <a:xfrm>
                <a:off x="1297953" y="330080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5" name="Shape 3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36" name="Shape 36"/>
            <p:cNvGrpSpPr/>
            <p:nvPr/>
          </p:nvGrpSpPr>
          <p:grpSpPr>
            <a:xfrm flipH="1">
              <a:off x="5578208" y="4646737"/>
              <a:ext cx="2199862" cy="304562"/>
              <a:chOff x="-5827152" y="330075"/>
              <a:chExt cx="12276018" cy="1699568"/>
            </a:xfrm>
          </p:grpSpPr>
          <p:sp>
            <p:nvSpPr>
              <p:cNvPr id="37" name="Shape 37"/>
              <p:cNvSpPr/>
              <p:nvPr/>
            </p:nvSpPr>
            <p:spPr>
              <a:xfrm>
                <a:off x="-5827152" y="330143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8" name="Shape 38"/>
              <p:cNvSpPr/>
              <p:nvPr/>
            </p:nvSpPr>
            <p:spPr>
              <a:xfrm>
                <a:off x="474936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39" name="Shape 39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3000"/>
            </a:lvl1pPr>
            <a:lvl2pPr lvl="1" rtl="0">
              <a:spcBef>
                <a:spcPts val="0"/>
              </a:spcBef>
              <a:buSzPct val="100000"/>
              <a:defRPr sz="3000"/>
            </a:lvl2pPr>
            <a:lvl3pPr lvl="2" rtl="0">
              <a:spcBef>
                <a:spcPts val="0"/>
              </a:spcBef>
              <a:buSzPct val="100000"/>
              <a:defRPr sz="3000"/>
            </a:lvl3pPr>
            <a:lvl4pPr lvl="3" rtl="0">
              <a:spcBef>
                <a:spcPts val="0"/>
              </a:spcBef>
              <a:buSzPct val="100000"/>
              <a:defRPr sz="3000"/>
            </a:lvl4pPr>
            <a:lvl5pPr lvl="4" rtl="0">
              <a:spcBef>
                <a:spcPts val="0"/>
              </a:spcBef>
              <a:buSzPct val="100000"/>
              <a:defRPr sz="3000"/>
            </a:lvl5pPr>
            <a:lvl6pPr lvl="5" rtl="0">
              <a:spcBef>
                <a:spcPts val="0"/>
              </a:spcBef>
              <a:buSzPct val="100000"/>
              <a:defRPr sz="3000"/>
            </a:lvl6pPr>
            <a:lvl7pPr lvl="6" rtl="0">
              <a:spcBef>
                <a:spcPts val="0"/>
              </a:spcBef>
              <a:buSzPct val="100000"/>
              <a:defRPr sz="3000"/>
            </a:lvl7pPr>
            <a:lvl8pPr lvl="7" rtl="0">
              <a:spcBef>
                <a:spcPts val="0"/>
              </a:spcBef>
              <a:buSzPct val="100000"/>
              <a:defRPr sz="3000"/>
            </a:lvl8pPr>
            <a:lvl9pPr lvl="8" rtl="0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463525" y="3975448"/>
            <a:ext cx="4094400" cy="78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000">
                <a:solidFill>
                  <a:srgbClr val="FF9800"/>
                </a:solidFill>
              </a:defRPr>
            </a:lvl1pPr>
            <a:lvl2pPr lvl="1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000">
                <a:solidFill>
                  <a:srgbClr val="FF9800"/>
                </a:solidFill>
              </a:defRPr>
            </a:lvl2pPr>
            <a:lvl3pPr lvl="2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000">
                <a:solidFill>
                  <a:srgbClr val="FF9800"/>
                </a:solidFill>
              </a:defRPr>
            </a:lvl3pPr>
            <a:lvl4pPr lvl="3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000">
                <a:solidFill>
                  <a:srgbClr val="FF9800"/>
                </a:solidFill>
              </a:defRPr>
            </a:lvl4pPr>
            <a:lvl5pPr lvl="4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000">
                <a:solidFill>
                  <a:srgbClr val="FF9800"/>
                </a:solidFill>
              </a:defRPr>
            </a:lvl5pPr>
            <a:lvl6pPr lvl="5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000">
                <a:solidFill>
                  <a:srgbClr val="FF9800"/>
                </a:solidFill>
              </a:defRPr>
            </a:lvl6pPr>
            <a:lvl7pPr lvl="6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000">
                <a:solidFill>
                  <a:srgbClr val="FF9800"/>
                </a:solidFill>
              </a:defRPr>
            </a:lvl7pPr>
            <a:lvl8pPr lvl="7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000">
                <a:solidFill>
                  <a:srgbClr val="FF9800"/>
                </a:solidFill>
              </a:defRPr>
            </a:lvl8pPr>
            <a:lvl9pPr lvl="8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000">
                <a:solidFill>
                  <a:srgbClr val="FF9800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36390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60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spcBef>
                <a:spcPts val="48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spcBef>
                <a:spcPts val="48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6" r:id="rId3"/>
    <p:sldLayoutId id="2147483658" r:id="rId4"/>
    <p:sldLayoutId id="2147483659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th-TH" sz="3600" dirty="0" smtClean="0">
                <a:latin typeface="Roboto Condensed" panose="020B0604020202020204" charset="0"/>
                <a:ea typeface="Roboto Condensed" panose="020B0604020202020204" charset="0"/>
              </a:rPr>
              <a:t>เทคนิค</a:t>
            </a:r>
            <a:r>
              <a:rPr lang="th-TH" sz="3600" dirty="0">
                <a:latin typeface="Roboto Condensed" panose="020B0604020202020204" charset="0"/>
                <a:ea typeface="Roboto Condensed" panose="020B0604020202020204" charset="0"/>
              </a:rPr>
              <a:t>การนำ </a:t>
            </a:r>
            <a:r>
              <a:rPr lang="en-US" sz="3600" dirty="0">
                <a:latin typeface="Roboto Condensed" panose="020B0604020202020204" charset="0"/>
                <a:ea typeface="Roboto Condensed" panose="020B0604020202020204" charset="0"/>
              </a:rPr>
              <a:t>O</a:t>
            </a:r>
            <a:r>
              <a:rPr lang="en-US" sz="3600" dirty="0" smtClean="0">
                <a:latin typeface="Roboto Condensed" panose="020B0604020202020204" charset="0"/>
                <a:ea typeface="Roboto Condensed" panose="020B0604020202020204" charset="0"/>
              </a:rPr>
              <a:t>pen Source Code </a:t>
            </a:r>
            <a:r>
              <a:rPr lang="th-TH" sz="3600" dirty="0">
                <a:latin typeface="Roboto Condensed" panose="020B0604020202020204" charset="0"/>
                <a:ea typeface="Roboto Condensed" panose="020B0604020202020204" charset="0"/>
              </a:rPr>
              <a:t>มาใช้ในการพัฒนาเว็บไซต์อย่างปลอดภัย</a:t>
            </a:r>
            <a:endParaRPr lang="en" sz="3600" dirty="0">
              <a:latin typeface="Roboto Condensed" panose="020B0604020202020204" charset="0"/>
              <a:ea typeface="Roboto Condensed" panose="020B0604020202020204" charset="0"/>
              <a:cs typeface="Browallia New" panose="020B0300020202020204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96932" y="4280598"/>
            <a:ext cx="3466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Roboto Condensed" panose="020B0604020202020204" charset="0"/>
                <a:ea typeface="Roboto Condensed" panose="020B0604020202020204" charset="0"/>
              </a:rPr>
              <a:t>By </a:t>
            </a:r>
            <a:r>
              <a:rPr lang="en-US" dirty="0" err="1" smtClean="0">
                <a:latin typeface="Roboto Condensed" panose="020B0604020202020204" charset="0"/>
                <a:ea typeface="Roboto Condensed" panose="020B0604020202020204" charset="0"/>
              </a:rPr>
              <a:t>Cherdchan</a:t>
            </a:r>
            <a:r>
              <a:rPr lang="en-US" dirty="0" smtClean="0"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dirty="0" err="1" smtClean="0">
                <a:latin typeface="Roboto Condensed" panose="020B0604020202020204" charset="0"/>
                <a:ea typeface="Roboto Condensed" panose="020B0604020202020204" charset="0"/>
              </a:rPr>
              <a:t>Ratchaburana</a:t>
            </a:r>
            <a:endParaRPr lang="en-US" dirty="0">
              <a:latin typeface="Roboto Condensed" panose="020B0604020202020204" charset="0"/>
              <a:ea typeface="Roboto Condensed" panose="020B06040202020202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2800" dirty="0" smtClean="0"/>
              <a:t>ขั้นตอนการสมัคร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75" y="1615350"/>
            <a:ext cx="56959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07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18"/>
            <a:ext cx="9144000" cy="50014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57116" y="3295860"/>
            <a:ext cx="5345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solidFill>
                  <a:srgbClr val="FF0000"/>
                </a:solidFill>
              </a:rPr>
              <a:t>**สมัครโดยใช้ </a:t>
            </a:r>
            <a:r>
              <a:rPr lang="en-US" sz="2000" dirty="0" smtClean="0">
                <a:solidFill>
                  <a:srgbClr val="FF0000"/>
                </a:solidFill>
              </a:rPr>
              <a:t>email </a:t>
            </a:r>
            <a:r>
              <a:rPr lang="en-US" sz="2000" dirty="0" smtClean="0">
                <a:solidFill>
                  <a:srgbClr val="FF0000"/>
                </a:solidFill>
              </a:rPr>
              <a:t>@mahidol.ac.th </a:t>
            </a:r>
            <a:r>
              <a:rPr lang="th-TH" sz="2000" dirty="0" smtClean="0">
                <a:solidFill>
                  <a:srgbClr val="FF0000"/>
                </a:solidFill>
              </a:rPr>
              <a:t>เท่านั้น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Shape 223"/>
          <p:cNvSpPr txBox="1">
            <a:spLocks/>
          </p:cNvSpPr>
          <p:nvPr/>
        </p:nvSpPr>
        <p:spPr>
          <a:xfrm>
            <a:off x="2623920" y="380427"/>
            <a:ext cx="4068283" cy="53626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 smtClean="0">
                <a:solidFill>
                  <a:srgbClr val="FF9800"/>
                </a:solidFill>
              </a:rPr>
              <a:t>https://personalweb.mahidol.ac.th/</a:t>
            </a:r>
            <a:endParaRPr lang="en" sz="2000" dirty="0">
              <a:solidFill>
                <a:srgbClr val="FF9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43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653" y="447378"/>
            <a:ext cx="6220693" cy="42487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79581" y="447378"/>
            <a:ext cx="5345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solidFill>
                  <a:srgbClr val="FF0000"/>
                </a:solidFill>
              </a:rPr>
              <a:t>ชื่อ </a:t>
            </a:r>
            <a:r>
              <a:rPr lang="en-US" sz="2000" dirty="0" smtClean="0">
                <a:solidFill>
                  <a:srgbClr val="FF0000"/>
                </a:solidFill>
              </a:rPr>
              <a:t>Site </a:t>
            </a:r>
            <a:r>
              <a:rPr lang="th-TH" sz="2000" dirty="0" smtClean="0">
                <a:solidFill>
                  <a:srgbClr val="FF0000"/>
                </a:solidFill>
              </a:rPr>
              <a:t>คือ ชื่อเต็ม</a:t>
            </a:r>
            <a:r>
              <a:rPr lang="en-US" sz="2000" dirty="0" smtClean="0">
                <a:solidFill>
                  <a:srgbClr val="FF0000"/>
                </a:solidFill>
              </a:rPr>
              <a:t>-</a:t>
            </a:r>
            <a:r>
              <a:rPr lang="th-TH" sz="2000" dirty="0" smtClean="0">
                <a:solidFill>
                  <a:srgbClr val="FF0000"/>
                </a:solidFill>
              </a:rPr>
              <a:t>นามสกุล 3 ตัวอักษรแรก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752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258" y="347352"/>
            <a:ext cx="6325483" cy="444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65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802" y="0"/>
            <a:ext cx="5464395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32668" y="3285811"/>
            <a:ext cx="1135464" cy="160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15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96" y="0"/>
            <a:ext cx="614140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886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2302329" y="187426"/>
            <a:ext cx="56251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https://personalweb.mahidol.ac.th/cherdchan-rat/wp-login.php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00"/>
            <a:ext cx="9144000" cy="51252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1793" y="2775857"/>
            <a:ext cx="3102428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แก้ไข </a:t>
            </a:r>
            <a:r>
              <a:rPr lang="en-US" dirty="0" smtClean="0">
                <a:solidFill>
                  <a:srgbClr val="FF0000"/>
                </a:solidFill>
              </a:rPr>
              <a:t>Theme  </a:t>
            </a:r>
            <a:r>
              <a:rPr lang="th-TH" dirty="0" smtClean="0">
                <a:solidFill>
                  <a:srgbClr val="FF0000"/>
                </a:solidFill>
              </a:rPr>
              <a:t>และข้อมูลของ </a:t>
            </a:r>
            <a:r>
              <a:rPr lang="en-US" dirty="0" smtClean="0">
                <a:solidFill>
                  <a:srgbClr val="FF0000"/>
                </a:solidFill>
              </a:rPr>
              <a:t>Site title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96093" y="2122714"/>
            <a:ext cx="1657350" cy="495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14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97" y="0"/>
            <a:ext cx="738900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614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82" y="0"/>
            <a:ext cx="807163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1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86" y="0"/>
            <a:ext cx="2893219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388" y="0"/>
            <a:ext cx="2893219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390" y="0"/>
            <a:ext cx="289321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416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sz="2800" dirty="0" err="1"/>
              <a:t>OpenSource</a:t>
            </a:r>
            <a:r>
              <a:rPr lang="en-US" sz="2800" dirty="0"/>
              <a:t> </a:t>
            </a:r>
            <a:r>
              <a:rPr lang="th-TH" sz="2800" dirty="0"/>
              <a:t>คือ กลุ่ม </a:t>
            </a:r>
            <a:r>
              <a:rPr lang="en-US" sz="2800" dirty="0"/>
              <a:t>software </a:t>
            </a:r>
            <a:r>
              <a:rPr lang="th-TH" sz="2800" dirty="0"/>
              <a:t>ที่เปิดเผย </a:t>
            </a:r>
            <a:r>
              <a:rPr lang="en-US" sz="2800" dirty="0"/>
              <a:t>source code </a:t>
            </a:r>
            <a:r>
              <a:rPr lang="th-TH" sz="2800" dirty="0"/>
              <a:t>ของโปรแกรม ทำให้สามารถแก้ไข ดัดแปลง </a:t>
            </a:r>
            <a:r>
              <a:rPr lang="en-US" sz="2800" dirty="0"/>
              <a:t>source code </a:t>
            </a:r>
            <a:r>
              <a:rPr lang="th-TH" sz="2800" dirty="0"/>
              <a:t>ได้หมด ซึ่งเป็นการให้สิทธิเสรีแก่ผู้ที่จะนำไปใช้เพื่อการพัฒนาซอฟต์แวร์ร่วมกันใน ลักษณะของสังคมซอฟต์แวร์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09263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2800" dirty="0"/>
              <a:t>คู่มือการใช้งานระบบ </a:t>
            </a:r>
            <a:r>
              <a:rPr lang="en-US" sz="2800" dirty="0" err="1"/>
              <a:t>Mahidol</a:t>
            </a:r>
            <a:r>
              <a:rPr lang="en-US" sz="2800" dirty="0"/>
              <a:t> Personal Web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it-IT" sz="2800" dirty="0" smtClean="0"/>
              <a:t>https</a:t>
            </a:r>
            <a:r>
              <a:rPr lang="it-IT" sz="2800" dirty="0"/>
              <a:t>://personalweb.mahidol.ac.th/wp-content/uploads/2016/02/คู่มือการใช้งานระบบ-Mahidol-Personal-Web.pdf</a:t>
            </a:r>
            <a:endParaRPr lang="th-TH" sz="2800" dirty="0" smtClean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00716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3525" y="2871148"/>
            <a:ext cx="4026832" cy="1159800"/>
          </a:xfrm>
        </p:spPr>
        <p:txBody>
          <a:bodyPr/>
          <a:lstStyle/>
          <a:p>
            <a:r>
              <a:rPr lang="en-US" dirty="0" err="1"/>
              <a:t>Mahidol</a:t>
            </a:r>
            <a:r>
              <a:rPr lang="en-US" dirty="0"/>
              <a:t> University </a:t>
            </a:r>
            <a:r>
              <a:rPr lang="en-US" dirty="0" err="1"/>
              <a:t>Corperate</a:t>
            </a:r>
            <a:r>
              <a:rPr lang="en-US" dirty="0"/>
              <a:t> Identity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3524" y="3975448"/>
            <a:ext cx="5014711" cy="784800"/>
          </a:xfrm>
        </p:spPr>
        <p:txBody>
          <a:bodyPr/>
          <a:lstStyle/>
          <a:p>
            <a:r>
              <a:rPr lang="en-US" dirty="0"/>
              <a:t>http://intranet.sc.mahidol/Identity/index.htm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353611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2800" dirty="0"/>
              <a:t>อัตลักษณ์มหาวิทยาลัยมหิดล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274" y="1327350"/>
            <a:ext cx="7064261" cy="3145500"/>
          </a:xfrm>
        </p:spPr>
        <p:txBody>
          <a:bodyPr anchor="t"/>
          <a:lstStyle/>
          <a:p>
            <a:pPr marL="342900" indent="-342900"/>
            <a:r>
              <a:rPr lang="th-TH" sz="2600" dirty="0" smtClean="0"/>
              <a:t>ดาวน์โหลดได้ที่</a:t>
            </a:r>
            <a:r>
              <a:rPr lang="en-US" sz="2600" dirty="0" smtClean="0"/>
              <a:t>http://intranet.sc.mahidol/Identity/index.htm</a:t>
            </a:r>
            <a:endParaRPr lang="th-TH" sz="2600" dirty="0" smtClean="0"/>
          </a:p>
          <a:p>
            <a:pPr marL="342900" indent="-342900"/>
            <a:r>
              <a:rPr lang="en-US" sz="2600" dirty="0"/>
              <a:t>Logo </a:t>
            </a:r>
            <a:r>
              <a:rPr lang="th-TH" sz="2600" dirty="0"/>
              <a:t>คณะ/ส่วนงาน </a:t>
            </a:r>
            <a:r>
              <a:rPr lang="th-TH" sz="2600" dirty="0" smtClean="0"/>
              <a:t>มหาวิทยาลัยมหิดล</a:t>
            </a:r>
          </a:p>
          <a:p>
            <a:pPr marL="342900" indent="-342900"/>
            <a:r>
              <a:rPr lang="en-US" sz="2600" dirty="0"/>
              <a:t>Fonts ( Font DB Lim X </a:t>
            </a:r>
            <a:r>
              <a:rPr lang="th-TH" sz="2600" dirty="0" smtClean="0"/>
              <a:t>/ </a:t>
            </a:r>
            <a:r>
              <a:rPr lang="en-US" sz="2600" dirty="0"/>
              <a:t>Font DB </a:t>
            </a:r>
            <a:r>
              <a:rPr lang="en-US" sz="2600" dirty="0" err="1" smtClean="0"/>
              <a:t>Helvethaica</a:t>
            </a:r>
            <a:r>
              <a:rPr lang="th-TH" sz="2600" dirty="0" smtClean="0"/>
              <a:t> / </a:t>
            </a:r>
            <a:r>
              <a:rPr lang="en-US" sz="2600" dirty="0" smtClean="0"/>
              <a:t>Cordia New</a:t>
            </a:r>
            <a:r>
              <a:rPr lang="th-TH" sz="2600" dirty="0" smtClean="0"/>
              <a:t>)</a:t>
            </a:r>
          </a:p>
          <a:p>
            <a:pPr marL="342900" indent="-342900"/>
            <a:r>
              <a:rPr lang="en-US" sz="2600" dirty="0"/>
              <a:t>Template Header Website </a:t>
            </a:r>
            <a:r>
              <a:rPr lang="th-TH" sz="2600" dirty="0"/>
              <a:t>ภาควิชา / หน่วยงานภายในคณะฯ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355189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23</a:t>
            </a:fld>
            <a:endParaRPr lang="en"/>
          </a:p>
        </p:txBody>
      </p:sp>
      <p:sp>
        <p:nvSpPr>
          <p:cNvPr id="504" name="Shape 504"/>
          <p:cNvSpPr txBox="1">
            <a:spLocks noGrp="1"/>
          </p:cNvSpPr>
          <p:nvPr>
            <p:ph type="ctrTitle" idx="4294967295"/>
          </p:nvPr>
        </p:nvSpPr>
        <p:spPr>
          <a:xfrm>
            <a:off x="1275150" y="2364400"/>
            <a:ext cx="6593700" cy="1159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6000" dirty="0" smtClean="0">
                <a:solidFill>
                  <a:srgbClr val="FF9800"/>
                </a:solidFill>
              </a:rPr>
              <a:t>THANK YOU</a:t>
            </a:r>
            <a:endParaRPr lang="en" sz="6000" dirty="0">
              <a:solidFill>
                <a:srgbClr val="FF9800"/>
              </a:solidFill>
            </a:endParaRPr>
          </a:p>
        </p:txBody>
      </p:sp>
      <p:sp>
        <p:nvSpPr>
          <p:cNvPr id="505" name="Shape 505"/>
          <p:cNvSpPr txBox="1">
            <a:spLocks noGrp="1"/>
          </p:cNvSpPr>
          <p:nvPr>
            <p:ph type="subTitle" idx="4294967295"/>
          </p:nvPr>
        </p:nvSpPr>
        <p:spPr>
          <a:xfrm>
            <a:off x="1275150" y="3230000"/>
            <a:ext cx="6593700" cy="13421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/>
              <a:t>Any questions?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-US" sz="2000" dirty="0"/>
              <a:t>c</a:t>
            </a:r>
            <a:r>
              <a:rPr lang="en" sz="2000" dirty="0" smtClean="0"/>
              <a:t>herdchan.rat@mahidol.edu / Tel. 5890</a:t>
            </a:r>
            <a:endParaRPr lang="en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814275" y="1537987"/>
            <a:ext cx="3378300" cy="2724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b="1" dirty="0" smtClean="0"/>
              <a:t>HTML / PHP</a:t>
            </a:r>
            <a:r>
              <a:rPr lang="th-TH" sz="2800" b="1" dirty="0" smtClean="0"/>
              <a:t> / </a:t>
            </a:r>
            <a:r>
              <a:rPr lang="en-US" sz="2800" b="1" dirty="0" smtClean="0"/>
              <a:t>Java</a:t>
            </a:r>
            <a:endParaRPr lang="en" sz="2800" b="1" dirty="0"/>
          </a:p>
          <a:p>
            <a:pPr marL="342900" indent="-342900"/>
            <a:r>
              <a:rPr lang="en" sz="2800" dirty="0" smtClean="0"/>
              <a:t>Bootstrap</a:t>
            </a:r>
          </a:p>
          <a:p>
            <a:pPr marL="342900" indent="-342900"/>
            <a:r>
              <a:rPr lang="en-US" sz="2800" dirty="0" smtClean="0"/>
              <a:t>Font awesome</a:t>
            </a:r>
            <a:endParaRPr lang="en" sz="2800" dirty="0" smtClean="0"/>
          </a:p>
          <a:p>
            <a:pPr marL="342900" indent="-342900"/>
            <a:endParaRPr lang="en" sz="2800" dirty="0"/>
          </a:p>
        </p:txBody>
      </p:sp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-US" sz="2800" dirty="0" smtClean="0"/>
              <a:t>WEBSITE OPEN SOURCE CODE</a:t>
            </a:r>
            <a:endParaRPr lang="en" sz="2800" dirty="0"/>
          </a:p>
        </p:txBody>
      </p:sp>
      <p:sp>
        <p:nvSpPr>
          <p:cNvPr id="270" name="Shape 270"/>
          <p:cNvSpPr txBox="1">
            <a:spLocks noGrp="1"/>
          </p:cNvSpPr>
          <p:nvPr>
            <p:ph type="body" idx="2"/>
          </p:nvPr>
        </p:nvSpPr>
        <p:spPr>
          <a:xfrm>
            <a:off x="4396123" y="1537987"/>
            <a:ext cx="3378299" cy="2724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b="1" dirty="0" smtClean="0"/>
              <a:t>CMS</a:t>
            </a:r>
            <a:endParaRPr lang="en" sz="2800" b="1" dirty="0"/>
          </a:p>
          <a:p>
            <a:pPr marL="342900" indent="-342900"/>
            <a:r>
              <a:rPr lang="en" sz="2800" dirty="0" smtClean="0"/>
              <a:t>Wordpress</a:t>
            </a:r>
          </a:p>
          <a:p>
            <a:pPr marL="342900" indent="-342900"/>
            <a:r>
              <a:rPr lang="en" sz="2800" dirty="0" smtClean="0"/>
              <a:t>Joomla</a:t>
            </a:r>
          </a:p>
          <a:p>
            <a:pPr marL="342900" indent="-342900"/>
            <a:r>
              <a:rPr lang="en" sz="2800" dirty="0" smtClean="0"/>
              <a:t>Drupal</a:t>
            </a:r>
            <a:endParaRPr lang="en" sz="2800" dirty="0"/>
          </a:p>
        </p:txBody>
      </p:sp>
      <p:sp>
        <p:nvSpPr>
          <p:cNvPr id="271" name="Shape 27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3</a:t>
            </a:fld>
            <a:endParaRPr lang="en"/>
          </a:p>
        </p:txBody>
      </p:sp>
      <p:grpSp>
        <p:nvGrpSpPr>
          <p:cNvPr id="272" name="Shape 272"/>
          <p:cNvGrpSpPr/>
          <p:nvPr/>
        </p:nvGrpSpPr>
        <p:grpSpPr>
          <a:xfrm>
            <a:off x="312465" y="587259"/>
            <a:ext cx="309022" cy="376837"/>
            <a:chOff x="596350" y="929175"/>
            <a:chExt cx="407950" cy="497475"/>
          </a:xfrm>
        </p:grpSpPr>
        <p:sp>
          <p:nvSpPr>
            <p:cNvPr id="273" name="Shape 273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9" name="Shape 279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4" name="Shape 268"/>
          <p:cNvSpPr txBox="1">
            <a:spLocks/>
          </p:cNvSpPr>
          <p:nvPr/>
        </p:nvSpPr>
        <p:spPr>
          <a:xfrm>
            <a:off x="814275" y="3353925"/>
            <a:ext cx="3378300" cy="14403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▰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>
              <a:buFont typeface="Roboto Condensed Light"/>
              <a:buNone/>
            </a:pPr>
            <a:r>
              <a:rPr lang="th-TH" sz="2800" b="1" dirty="0" smtClean="0"/>
              <a:t>แหล่งเรียนรู้</a:t>
            </a:r>
            <a:endParaRPr lang="en" sz="2800" b="1" dirty="0" smtClean="0"/>
          </a:p>
          <a:p>
            <a:pPr marL="342900" indent="-342900"/>
            <a:r>
              <a:rPr lang="en" sz="2800" dirty="0" smtClean="0"/>
              <a:t>W3School</a:t>
            </a:r>
          </a:p>
          <a:p>
            <a:pPr marL="342900" indent="-342900"/>
            <a:r>
              <a:rPr lang="en-US" sz="2800" dirty="0" smtClean="0"/>
              <a:t>GitHub</a:t>
            </a:r>
            <a:endParaRPr lang="en" sz="2800" dirty="0" smtClean="0"/>
          </a:p>
          <a:p>
            <a:pPr marL="342900" indent="-342900"/>
            <a:endParaRPr lang="en" sz="2800" dirty="0" smtClean="0"/>
          </a:p>
          <a:p>
            <a:pPr marL="342900" indent="-342900"/>
            <a:endParaRPr lang="en" sz="2800" dirty="0"/>
          </a:p>
        </p:txBody>
      </p:sp>
    </p:spTree>
    <p:extLst>
      <p:ext uri="{BB962C8B-B14F-4D97-AF65-F5344CB8AC3E}">
        <p14:creationId xmlns:p14="http://schemas.microsoft.com/office/powerpoint/2010/main" val="2480197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TOOLS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pPr marL="342900" indent="-342900"/>
            <a:r>
              <a:rPr lang="th-TH" sz="2800" dirty="0" smtClean="0"/>
              <a:t>ใช้สำหรับ </a:t>
            </a:r>
            <a:r>
              <a:rPr lang="en-US" sz="2800" dirty="0" smtClean="0"/>
              <a:t>FTP </a:t>
            </a:r>
            <a:r>
              <a:rPr lang="th-TH" sz="2800" dirty="0" smtClean="0"/>
              <a:t>เช่น </a:t>
            </a:r>
            <a:r>
              <a:rPr lang="en-US" sz="2800" dirty="0" err="1" smtClean="0"/>
              <a:t>Filezilla</a:t>
            </a:r>
            <a:r>
              <a:rPr lang="en-US" sz="2800" dirty="0"/>
              <a:t>,</a:t>
            </a:r>
            <a:r>
              <a:rPr lang="th-TH" sz="2800" dirty="0" smtClean="0"/>
              <a:t> </a:t>
            </a:r>
            <a:r>
              <a:rPr lang="en-US" sz="2800" dirty="0" err="1" smtClean="0"/>
              <a:t>WinSCP</a:t>
            </a:r>
            <a:endParaRPr lang="en-US" sz="2800" dirty="0" smtClean="0"/>
          </a:p>
          <a:p>
            <a:pPr marL="342900" indent="-342900"/>
            <a:r>
              <a:rPr lang="th-TH" sz="2800" dirty="0" smtClean="0"/>
              <a:t>ใช้พัฒนาเว็บไซต์ เช่น </a:t>
            </a:r>
            <a:r>
              <a:rPr lang="en-US" sz="2800" dirty="0" smtClean="0"/>
              <a:t>Notepad++, MS visual code, </a:t>
            </a:r>
            <a:r>
              <a:rPr lang="en-US" sz="2800" dirty="0" err="1" smtClean="0"/>
              <a:t>Netbeans</a:t>
            </a:r>
            <a:endParaRPr lang="en-US" sz="2800" dirty="0" smtClean="0"/>
          </a:p>
          <a:p>
            <a:pPr marL="342900" indent="-342900"/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grpSp>
        <p:nvGrpSpPr>
          <p:cNvPr id="5" name="Shape 272"/>
          <p:cNvGrpSpPr/>
          <p:nvPr/>
        </p:nvGrpSpPr>
        <p:grpSpPr>
          <a:xfrm>
            <a:off x="312465" y="587259"/>
            <a:ext cx="309022" cy="376837"/>
            <a:chOff x="596350" y="929175"/>
            <a:chExt cx="407950" cy="497475"/>
          </a:xfrm>
        </p:grpSpPr>
        <p:sp>
          <p:nvSpPr>
            <p:cNvPr id="6" name="Shape 273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" name="Shape 274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275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276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277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278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279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42342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th-TH" sz="2800" dirty="0" smtClean="0"/>
              <a:t>ข้อดี</a:t>
            </a:r>
            <a:endParaRPr lang="en" sz="2800" dirty="0"/>
          </a:p>
        </p:txBody>
      </p:sp>
      <p:sp>
        <p:nvSpPr>
          <p:cNvPr id="12" name="Shape 28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indent="-342900"/>
            <a:r>
              <a:rPr lang="th-TH" sz="2800" dirty="0" smtClean="0"/>
              <a:t>ไม่มีค่าใช้จ่าย</a:t>
            </a:r>
          </a:p>
          <a:p>
            <a:pPr marL="342900" indent="-342900"/>
            <a:r>
              <a:rPr lang="th-TH" sz="2800" dirty="0" smtClean="0"/>
              <a:t>ประหยัดเวลาในการพัฒนาเว็บไซต์</a:t>
            </a:r>
          </a:p>
          <a:p>
            <a:pPr marL="342900" indent="-342900"/>
            <a:r>
              <a:rPr lang="th-TH" sz="2800" dirty="0" smtClean="0"/>
              <a:t>มี</a:t>
            </a:r>
            <a:r>
              <a:rPr lang="en-US" sz="2800" dirty="0" smtClean="0"/>
              <a:t> code</a:t>
            </a:r>
            <a:r>
              <a:rPr lang="th-TH" sz="2800" dirty="0" smtClean="0"/>
              <a:t> </a:t>
            </a:r>
            <a:r>
              <a:rPr lang="en-US" sz="2800" dirty="0"/>
              <a:t>HTML / CSS / JavaScript </a:t>
            </a:r>
            <a:r>
              <a:rPr lang="th-TH" sz="2800" dirty="0" smtClean="0"/>
              <a:t>สำเร็จรูป</a:t>
            </a:r>
            <a:r>
              <a:rPr lang="en-US" sz="2800" dirty="0" smtClean="0"/>
              <a:t> </a:t>
            </a:r>
            <a:r>
              <a:rPr lang="th-TH" sz="2800" dirty="0" smtClean="0"/>
              <a:t>โดย</a:t>
            </a:r>
            <a:r>
              <a:rPr lang="th-TH" sz="2800" dirty="0"/>
              <a:t>ผู้พัฒนาหรือออกแบบเว็บสามารถนำไปใช้ได้</a:t>
            </a:r>
            <a:r>
              <a:rPr lang="th-TH" sz="2800" dirty="0" smtClean="0"/>
              <a:t>ทันที</a:t>
            </a:r>
            <a:r>
              <a:rPr lang="en-US" sz="2800" dirty="0" smtClean="0"/>
              <a:t> </a:t>
            </a:r>
            <a:r>
              <a:rPr lang="th-TH" sz="2800" dirty="0" smtClean="0"/>
              <a:t>เช่น </a:t>
            </a:r>
            <a:r>
              <a:rPr lang="en-US" sz="2800" dirty="0" smtClean="0"/>
              <a:t>Bootstrap</a:t>
            </a:r>
            <a:endParaRPr lang="th-TH" sz="2800" dirty="0" smtClean="0"/>
          </a:p>
          <a:p>
            <a:pPr marL="342900" indent="-342900"/>
            <a:r>
              <a:rPr lang="th-TH" sz="2800" dirty="0" smtClean="0"/>
              <a:t>ใช้</a:t>
            </a:r>
            <a:r>
              <a:rPr lang="th-TH" sz="2800" dirty="0" smtClean="0"/>
              <a:t>งานสะดวก ง่าย</a:t>
            </a:r>
            <a:r>
              <a:rPr lang="en-US" sz="2800" dirty="0" smtClean="0"/>
              <a:t> </a:t>
            </a:r>
            <a:r>
              <a:rPr lang="th-TH" sz="2800" dirty="0" smtClean="0"/>
              <a:t>ไม่จำเป็นต้องมีความรู้พื้นฐาน </a:t>
            </a:r>
            <a:r>
              <a:rPr lang="th-TH" sz="2800" dirty="0" smtClean="0"/>
              <a:t>เช่น </a:t>
            </a:r>
            <a:r>
              <a:rPr lang="en-US" sz="2800" dirty="0" err="1" smtClean="0"/>
              <a:t>Wordpress</a:t>
            </a:r>
            <a:r>
              <a:rPr lang="en-US" sz="2800" dirty="0" smtClean="0"/>
              <a:t> Joomla</a:t>
            </a:r>
            <a:endParaRPr lang="th-TH" sz="2800" dirty="0" smtClean="0"/>
          </a:p>
        </p:txBody>
      </p:sp>
      <p:sp>
        <p:nvSpPr>
          <p:cNvPr id="239" name="Shape 23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5</a:t>
            </a:fld>
            <a:endParaRPr lang="en"/>
          </a:p>
        </p:txBody>
      </p:sp>
      <p:grpSp>
        <p:nvGrpSpPr>
          <p:cNvPr id="240" name="Shape 240"/>
          <p:cNvGrpSpPr/>
          <p:nvPr/>
        </p:nvGrpSpPr>
        <p:grpSpPr>
          <a:xfrm>
            <a:off x="282215" y="590918"/>
            <a:ext cx="369504" cy="369504"/>
            <a:chOff x="2594050" y="1631825"/>
            <a:chExt cx="439625" cy="439625"/>
          </a:xfrm>
        </p:grpSpPr>
        <p:sp>
          <p:nvSpPr>
            <p:cNvPr id="241" name="Shape 241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3" name="Shape 243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4" name="Shape 244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35305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th-TH" sz="2800" dirty="0" smtClean="0"/>
              <a:t>ข้อเสีย</a:t>
            </a:r>
            <a:endParaRPr lang="en" sz="2800" dirty="0"/>
          </a:p>
        </p:txBody>
      </p:sp>
      <p:sp>
        <p:nvSpPr>
          <p:cNvPr id="12" name="Shape 285"/>
          <p:cNvSpPr txBox="1">
            <a:spLocks noGrp="1"/>
          </p:cNvSpPr>
          <p:nvPr>
            <p:ph type="body" idx="1"/>
          </p:nvPr>
        </p:nvSpPr>
        <p:spPr>
          <a:xfrm>
            <a:off x="814274" y="1327350"/>
            <a:ext cx="6803725" cy="3145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indent="-342900"/>
            <a:r>
              <a:rPr lang="en-US" sz="2800" dirty="0" smtClean="0"/>
              <a:t>CMS </a:t>
            </a:r>
            <a:r>
              <a:rPr lang="th-TH" sz="2800" dirty="0" smtClean="0"/>
              <a:t>มีการเปิดเผย </a:t>
            </a:r>
            <a:r>
              <a:rPr lang="en-US" sz="2800" dirty="0" smtClean="0"/>
              <a:t>code </a:t>
            </a:r>
            <a:r>
              <a:rPr lang="th-TH" sz="2800" dirty="0" smtClean="0"/>
              <a:t>ทำให้มีช่องโหว่ อาจโดนโจมตีจากผู้ไม่ประสงค์ดี</a:t>
            </a:r>
          </a:p>
          <a:p>
            <a:pPr marL="342900" indent="-342900"/>
            <a:r>
              <a:rPr lang="th-TH" sz="2800" dirty="0" smtClean="0"/>
              <a:t>อาจไม่ได้ใช้</a:t>
            </a:r>
            <a:r>
              <a:rPr lang="en-US" sz="2800" dirty="0" smtClean="0"/>
              <a:t> code </a:t>
            </a:r>
            <a:r>
              <a:rPr lang="th-TH" sz="2800" dirty="0" smtClean="0"/>
              <a:t>ทั้งหมด ที่</a:t>
            </a:r>
            <a:r>
              <a:rPr lang="en-US" sz="2800" dirty="0" smtClean="0"/>
              <a:t> import</a:t>
            </a:r>
            <a:r>
              <a:rPr lang="th-TH" sz="2800" dirty="0" smtClean="0"/>
              <a:t> เข้ามา ทำให้มีผลต่อประสิทธิภาพของ</a:t>
            </a:r>
            <a:r>
              <a:rPr lang="th-TH" sz="2800" dirty="0" smtClean="0"/>
              <a:t>เว็บไซต์</a:t>
            </a:r>
            <a:endParaRPr lang="th-TH" sz="2800" dirty="0" smtClean="0"/>
          </a:p>
        </p:txBody>
      </p:sp>
      <p:sp>
        <p:nvSpPr>
          <p:cNvPr id="239" name="Shape 23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6</a:t>
            </a:fld>
            <a:endParaRPr lang="en"/>
          </a:p>
        </p:txBody>
      </p:sp>
      <p:grpSp>
        <p:nvGrpSpPr>
          <p:cNvPr id="240" name="Shape 240"/>
          <p:cNvGrpSpPr/>
          <p:nvPr/>
        </p:nvGrpSpPr>
        <p:grpSpPr>
          <a:xfrm>
            <a:off x="282215" y="590918"/>
            <a:ext cx="369504" cy="369504"/>
            <a:chOff x="2594050" y="1631825"/>
            <a:chExt cx="439625" cy="439625"/>
          </a:xfrm>
        </p:grpSpPr>
        <p:sp>
          <p:nvSpPr>
            <p:cNvPr id="241" name="Shape 241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3" name="Shape 243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4" name="Shape 244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25185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2800" dirty="0" smtClean="0"/>
              <a:t>ข้อควรระวัง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274" y="1327350"/>
            <a:ext cx="6803725" cy="3145500"/>
          </a:xfrm>
        </p:spPr>
        <p:txBody>
          <a:bodyPr anchor="t"/>
          <a:lstStyle/>
          <a:p>
            <a:pPr marL="342900" indent="-342900"/>
            <a:r>
              <a:rPr lang="th-TH" sz="2800" dirty="0" smtClean="0"/>
              <a:t>ตรวจสอบความน่าเชื่อถือ เช่น มียอดดาวน์โหลดเป็นจำนวนมาก หรือมีผู้วิจารณ์ในทิศทางดี</a:t>
            </a:r>
          </a:p>
          <a:p>
            <a:pPr marL="342900" indent="-342900"/>
            <a:r>
              <a:rPr lang="th-TH" sz="2800" dirty="0" smtClean="0"/>
              <a:t>เข้าใจตัว </a:t>
            </a:r>
            <a:r>
              <a:rPr lang="en-US" sz="2800" dirty="0" smtClean="0"/>
              <a:t>code </a:t>
            </a:r>
            <a:r>
              <a:rPr lang="th-TH" sz="2800" dirty="0" smtClean="0"/>
              <a:t>ว่าทำงานอย่างไร </a:t>
            </a:r>
            <a:endParaRPr lang="en-US" sz="2800" dirty="0" smtClean="0"/>
          </a:p>
          <a:p>
            <a:pPr marL="342900" indent="-342900"/>
            <a:r>
              <a:rPr lang="th-TH" sz="2800" dirty="0" smtClean="0"/>
              <a:t>แก้ไข </a:t>
            </a:r>
            <a:r>
              <a:rPr lang="en-US" sz="2800" dirty="0" smtClean="0"/>
              <a:t>code </a:t>
            </a:r>
            <a:r>
              <a:rPr lang="th-TH" sz="2800" dirty="0" smtClean="0"/>
              <a:t>ให้เข้ากับเว็บไซต์</a:t>
            </a:r>
          </a:p>
          <a:p>
            <a:pPr marL="342900" indent="-342900"/>
            <a:r>
              <a:rPr lang="en-US" sz="2800" dirty="0" smtClean="0"/>
              <a:t>Import file </a:t>
            </a:r>
            <a:r>
              <a:rPr lang="th-TH" sz="2800" dirty="0" smtClean="0"/>
              <a:t>ให้ครบตาม </a:t>
            </a:r>
            <a:r>
              <a:rPr lang="en-US" sz="2800" dirty="0" smtClean="0"/>
              <a:t>requirement </a:t>
            </a:r>
            <a:r>
              <a:rPr lang="th-TH" sz="2800" dirty="0" smtClean="0"/>
              <a:t>ของ </a:t>
            </a:r>
            <a:r>
              <a:rPr lang="en-US" sz="2800" dirty="0" smtClean="0"/>
              <a:t>code</a:t>
            </a:r>
            <a:r>
              <a:rPr lang="th-TH" sz="2800" dirty="0" smtClean="0"/>
              <a:t>เช่น </a:t>
            </a:r>
            <a:r>
              <a:rPr lang="en-US" sz="2800" dirty="0" smtClean="0"/>
              <a:t>Bootstrap </a:t>
            </a:r>
            <a:r>
              <a:rPr lang="th-TH" sz="2800" dirty="0" smtClean="0"/>
              <a:t>ต้อง</a:t>
            </a:r>
            <a:r>
              <a:rPr lang="en-US" sz="2800" dirty="0" smtClean="0"/>
              <a:t> import</a:t>
            </a:r>
            <a:r>
              <a:rPr lang="th-TH" sz="2800" dirty="0" smtClean="0"/>
              <a:t> </a:t>
            </a:r>
            <a:r>
              <a:rPr lang="en-US" sz="2800" dirty="0" err="1" smtClean="0"/>
              <a:t>Jquery</a:t>
            </a:r>
            <a:r>
              <a:rPr lang="en-US" sz="2800" dirty="0" smtClean="0"/>
              <a:t> </a:t>
            </a:r>
            <a:r>
              <a:rPr lang="th-TH" sz="2800" dirty="0" smtClean="0"/>
              <a:t>ก่อน</a:t>
            </a:r>
          </a:p>
          <a:p>
            <a:pPr marL="342900" indent="-342900"/>
            <a:endParaRPr lang="th-TH" sz="2800" dirty="0"/>
          </a:p>
          <a:p>
            <a:pPr marL="342900" indent="-342900"/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5" name="Shape 771"/>
          <p:cNvSpPr/>
          <p:nvPr/>
        </p:nvSpPr>
        <p:spPr>
          <a:xfrm>
            <a:off x="294320" y="620690"/>
            <a:ext cx="309950" cy="309969"/>
          </a:xfrm>
          <a:custGeom>
            <a:avLst/>
            <a:gdLst/>
            <a:ahLst/>
            <a:cxnLst/>
            <a:rect l="0" t="0" r="0" b="0"/>
            <a:pathLst>
              <a:path w="16367" h="16368" fill="none" extrusionOk="0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w="12175" cap="rnd" cmpd="sng">
            <a:solidFill>
              <a:srgbClr val="FF98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6468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ctrTitle"/>
          </p:nvPr>
        </p:nvSpPr>
        <p:spPr>
          <a:xfrm>
            <a:off x="463524" y="2871148"/>
            <a:ext cx="4510409" cy="1159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sz="3200" dirty="0" smtClean="0"/>
              <a:t>MAHIDOL PERSONALWEB</a:t>
            </a:r>
            <a:endParaRPr lang="en" sz="3200" dirty="0"/>
          </a:p>
        </p:txBody>
      </p:sp>
      <p:sp>
        <p:nvSpPr>
          <p:cNvPr id="223" name="Shape 223"/>
          <p:cNvSpPr txBox="1">
            <a:spLocks noGrp="1"/>
          </p:cNvSpPr>
          <p:nvPr>
            <p:ph type="subTitle" idx="1"/>
          </p:nvPr>
        </p:nvSpPr>
        <p:spPr>
          <a:xfrm>
            <a:off x="463524" y="3975448"/>
            <a:ext cx="4510409" cy="78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US" sz="2400" dirty="0"/>
              <a:t>https://personalweb.mahidol.ac.th/</a:t>
            </a:r>
            <a:endParaRPr lang="en" sz="2400" dirty="0"/>
          </a:p>
        </p:txBody>
      </p:sp>
      <p:sp>
        <p:nvSpPr>
          <p:cNvPr id="224" name="Shape 22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26250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MAHIDOL PERSONALWEB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pPr marL="342900" indent="-342900"/>
            <a:r>
              <a:rPr lang="en-US" sz="2800" dirty="0" smtClean="0"/>
              <a:t>CMS </a:t>
            </a:r>
            <a:r>
              <a:rPr lang="en-US" sz="2800" dirty="0" err="1" smtClean="0"/>
              <a:t>Wordpress</a:t>
            </a:r>
            <a:endParaRPr lang="th-TH" sz="2800" dirty="0" smtClean="0"/>
          </a:p>
          <a:p>
            <a:pPr marL="342900" indent="-342900"/>
            <a:r>
              <a:rPr lang="th-TH" sz="2800" dirty="0" smtClean="0"/>
              <a:t>ใช้งานได้สะดวก รวดเร็ว ไม่จำเป็นต้องลงโปรแกรมเพิ่มเติมในการพัฒนาเว็บไซต์</a:t>
            </a:r>
          </a:p>
          <a:p>
            <a:pPr marL="342900" indent="-342900"/>
            <a:r>
              <a:rPr lang="th-TH" sz="2800" dirty="0" smtClean="0"/>
              <a:t>สามารถ</a:t>
            </a:r>
            <a:r>
              <a:rPr lang="th-TH" sz="2800" dirty="0"/>
              <a:t>เพิ่มเติมข้อมูลได้</a:t>
            </a:r>
            <a:r>
              <a:rPr lang="th-TH" sz="2800" dirty="0" smtClean="0"/>
              <a:t>ตลอดเวลา</a:t>
            </a:r>
            <a:endParaRPr lang="en-US" sz="2800" dirty="0" smtClean="0"/>
          </a:p>
          <a:p>
            <a:pPr marL="342900" indent="-342900"/>
            <a:r>
              <a:rPr lang="th-TH" sz="2800" dirty="0" smtClean="0"/>
              <a:t>รองรับการทำงานผ่าน </a:t>
            </a:r>
            <a:r>
              <a:rPr lang="en-US" sz="2800" dirty="0" smtClean="0"/>
              <a:t>PC Tablet Smartphone</a:t>
            </a:r>
            <a:endParaRPr lang="th-TH" sz="2800" dirty="0"/>
          </a:p>
          <a:p>
            <a:pPr marL="342900" indent="-342900"/>
            <a:endParaRPr lang="th-TH" sz="2800" dirty="0" smtClean="0"/>
          </a:p>
          <a:p>
            <a:pPr marL="342900" indent="-342900"/>
            <a:endParaRPr lang="th-TH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49472610"/>
      </p:ext>
    </p:extLst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385</Words>
  <Application>Microsoft Office PowerPoint</Application>
  <PresentationFormat>On-screen Show (16:9)</PresentationFormat>
  <Paragraphs>77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Roboto Condensed</vt:lpstr>
      <vt:lpstr>Arial</vt:lpstr>
      <vt:lpstr>Roboto Condensed Light</vt:lpstr>
      <vt:lpstr>Arvo</vt:lpstr>
      <vt:lpstr>Browallia New</vt:lpstr>
      <vt:lpstr>Salerio template</vt:lpstr>
      <vt:lpstr>เทคนิคการนำ Open Source Code มาใช้ในการพัฒนาเว็บไซต์อย่างปลอดภัย</vt:lpstr>
      <vt:lpstr>PowerPoint Presentation</vt:lpstr>
      <vt:lpstr>WEBSITE OPEN SOURCE CODE</vt:lpstr>
      <vt:lpstr>TOOLS</vt:lpstr>
      <vt:lpstr>ข้อดี</vt:lpstr>
      <vt:lpstr>ข้อเสีย</vt:lpstr>
      <vt:lpstr>ข้อควรระวัง</vt:lpstr>
      <vt:lpstr>MAHIDOL PERSONALWEB</vt:lpstr>
      <vt:lpstr>MAHIDOL PERSONALWEB</vt:lpstr>
      <vt:lpstr>ขั้นตอนการสมัคร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คู่มือการใช้งานระบบ Mahidol Personal Web</vt:lpstr>
      <vt:lpstr>Mahidol University Corperate Identity</vt:lpstr>
      <vt:lpstr>อัตลักษณ์มหาวิทยาลัยมหิดล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Bootstrap - Frontend Framework for Responsive Web</dc:title>
  <dc:creator>Jay</dc:creator>
  <cp:lastModifiedBy>Jay</cp:lastModifiedBy>
  <cp:revision>68</cp:revision>
  <dcterms:modified xsi:type="dcterms:W3CDTF">2017-05-10T05:01:35Z</dcterms:modified>
</cp:coreProperties>
</file>